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9" r:id="rId7"/>
    <p:sldId id="280" r:id="rId8"/>
    <p:sldId id="282" r:id="rId9"/>
    <p:sldId id="285" r:id="rId10"/>
    <p:sldId id="286" r:id="rId11"/>
    <p:sldId id="281" r:id="rId12"/>
    <p:sldId id="287" r:id="rId13"/>
    <p:sldId id="288" r:id="rId14"/>
    <p:sldId id="289" r:id="rId15"/>
    <p:sldId id="290" r:id="rId16"/>
    <p:sldId id="283" r:id="rId17"/>
    <p:sldId id="291" r:id="rId18"/>
    <p:sldId id="292" r:id="rId19"/>
    <p:sldId id="293" r:id="rId20"/>
    <p:sldId id="294" r:id="rId21"/>
    <p:sldId id="295" r:id="rId22"/>
    <p:sldId id="284" r:id="rId23"/>
    <p:sldId id="278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0"/>
  </p:normalViewPr>
  <p:slideViewPr>
    <p:cSldViewPr snapToGrid="0" snapToObjects="1">
      <p:cViewPr>
        <p:scale>
          <a:sx n="100" d="100"/>
          <a:sy n="100" d="100"/>
        </p:scale>
        <p:origin x="960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2467D-B3BF-4A97-98FF-9A15FFFD9B6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615CB7E-F2B4-4F6B-925C-D685DC3804DF}">
      <dgm:prSet phldrT="[Texto]" custT="1"/>
      <dgm:spPr/>
      <dgm:t>
        <a:bodyPr/>
        <a:lstStyle/>
        <a:p>
          <a:r>
            <a:rPr lang="en-GB" sz="2800" dirty="0" err="1"/>
            <a:t>OpsCon</a:t>
          </a:r>
          <a:endParaRPr lang="en-GB" sz="2800" dirty="0"/>
        </a:p>
      </dgm:t>
    </dgm:pt>
    <dgm:pt modelId="{9287E710-4E6C-48EB-91F0-8492493A2E46}" type="parTrans" cxnId="{1CD7AF37-75F7-401C-89FD-23FCBEA016A7}">
      <dgm:prSet/>
      <dgm:spPr/>
      <dgm:t>
        <a:bodyPr/>
        <a:lstStyle/>
        <a:p>
          <a:endParaRPr lang="en-GB"/>
        </a:p>
      </dgm:t>
    </dgm:pt>
    <dgm:pt modelId="{C69C20D4-DD42-4178-A1E8-7A51A79A0E89}" type="sibTrans" cxnId="{1CD7AF37-75F7-401C-89FD-23FCBEA016A7}">
      <dgm:prSet/>
      <dgm:spPr/>
      <dgm:t>
        <a:bodyPr/>
        <a:lstStyle/>
        <a:p>
          <a:endParaRPr lang="en-GB"/>
        </a:p>
      </dgm:t>
    </dgm:pt>
    <dgm:pt modelId="{109215C9-817F-4DB9-9FB9-E48065A1FEA3}">
      <dgm:prSet phldrT="[Texto]"/>
      <dgm:spPr/>
      <dgm:t>
        <a:bodyPr/>
        <a:lstStyle/>
        <a:p>
          <a:r>
            <a:rPr lang="en-GB" dirty="0" err="1"/>
            <a:t>Grupos</a:t>
          </a:r>
          <a:r>
            <a:rPr lang="en-GB" dirty="0"/>
            <a:t> de </a:t>
          </a:r>
          <a:r>
            <a:rPr lang="en-GB" dirty="0" err="1"/>
            <a:t>interés</a:t>
          </a:r>
          <a:endParaRPr lang="en-GB" dirty="0"/>
        </a:p>
      </dgm:t>
    </dgm:pt>
    <dgm:pt modelId="{3343B12D-4412-4E1C-B89A-1E89C2705492}" type="parTrans" cxnId="{038CBC07-6B40-4F2B-A159-819FFEFF2204}">
      <dgm:prSet/>
      <dgm:spPr/>
      <dgm:t>
        <a:bodyPr/>
        <a:lstStyle/>
        <a:p>
          <a:endParaRPr lang="en-GB"/>
        </a:p>
      </dgm:t>
    </dgm:pt>
    <dgm:pt modelId="{0A40001D-8BE0-4AF8-9A2A-ADDA14D53589}" type="sibTrans" cxnId="{038CBC07-6B40-4F2B-A159-819FFEFF2204}">
      <dgm:prSet/>
      <dgm:spPr/>
      <dgm:t>
        <a:bodyPr/>
        <a:lstStyle/>
        <a:p>
          <a:endParaRPr lang="en-GB"/>
        </a:p>
      </dgm:t>
    </dgm:pt>
    <dgm:pt modelId="{C6CE3F57-B2D3-4A07-8BD5-0F9B7429A549}">
      <dgm:prSet phldrT="[Texto]" custT="1"/>
      <dgm:spPr/>
      <dgm:t>
        <a:bodyPr/>
        <a:lstStyle/>
        <a:p>
          <a:pPr algn="ctr"/>
          <a:r>
            <a:rPr lang="en-GB" sz="2800" dirty="0" err="1"/>
            <a:t>SyRS</a:t>
          </a:r>
          <a:endParaRPr lang="en-GB" sz="2800" dirty="0"/>
        </a:p>
      </dgm:t>
    </dgm:pt>
    <dgm:pt modelId="{3B2A8421-FAB6-43BC-90BA-A6EBFD071EE2}" type="parTrans" cxnId="{232DD811-F018-4973-9D18-C037DF619E37}">
      <dgm:prSet/>
      <dgm:spPr/>
      <dgm:t>
        <a:bodyPr/>
        <a:lstStyle/>
        <a:p>
          <a:endParaRPr lang="en-GB"/>
        </a:p>
      </dgm:t>
    </dgm:pt>
    <dgm:pt modelId="{39B1AFCB-D590-4B1E-A6FD-09E0F3EB25C3}" type="sibTrans" cxnId="{232DD811-F018-4973-9D18-C037DF619E37}">
      <dgm:prSet/>
      <dgm:spPr/>
      <dgm:t>
        <a:bodyPr/>
        <a:lstStyle/>
        <a:p>
          <a:endParaRPr lang="en-GB"/>
        </a:p>
      </dgm:t>
    </dgm:pt>
    <dgm:pt modelId="{8DA204DD-9183-4E88-B65F-0E06ADA29CAA}">
      <dgm:prSet phldrT="[Texto]"/>
      <dgm:spPr/>
      <dgm:t>
        <a:bodyPr/>
        <a:lstStyle/>
        <a:p>
          <a:r>
            <a:rPr lang="en-GB" dirty="0" err="1"/>
            <a:t>Arquitectura</a:t>
          </a:r>
          <a:r>
            <a:rPr lang="en-GB" dirty="0"/>
            <a:t> del </a:t>
          </a:r>
          <a:r>
            <a:rPr lang="en-GB" dirty="0" err="1"/>
            <a:t>sistema</a:t>
          </a:r>
          <a:endParaRPr lang="en-GB" dirty="0"/>
        </a:p>
      </dgm:t>
    </dgm:pt>
    <dgm:pt modelId="{BEB0C7C1-531E-4D13-B4BF-CB12AEE1C97A}" type="parTrans" cxnId="{BC8E96E4-A459-4DA9-93E7-F2B69E86B51C}">
      <dgm:prSet/>
      <dgm:spPr/>
      <dgm:t>
        <a:bodyPr/>
        <a:lstStyle/>
        <a:p>
          <a:endParaRPr lang="en-GB"/>
        </a:p>
      </dgm:t>
    </dgm:pt>
    <dgm:pt modelId="{D66D83B4-777D-466F-9556-1804B0D0AE5A}" type="sibTrans" cxnId="{BC8E96E4-A459-4DA9-93E7-F2B69E86B51C}">
      <dgm:prSet/>
      <dgm:spPr/>
      <dgm:t>
        <a:bodyPr/>
        <a:lstStyle/>
        <a:p>
          <a:endParaRPr lang="en-GB"/>
        </a:p>
      </dgm:t>
    </dgm:pt>
    <dgm:pt modelId="{ABE5A8ED-02D1-4305-8FCC-6A38303ABDF6}">
      <dgm:prSet phldrT="[Texto]"/>
      <dgm:spPr/>
      <dgm:t>
        <a:bodyPr/>
        <a:lstStyle/>
        <a:p>
          <a:r>
            <a:rPr lang="en-GB" dirty="0" err="1"/>
            <a:t>Especificación</a:t>
          </a:r>
          <a:r>
            <a:rPr lang="en-GB" dirty="0"/>
            <a:t> de </a:t>
          </a:r>
          <a:r>
            <a:rPr lang="en-GB" dirty="0" err="1"/>
            <a:t>requisitos</a:t>
          </a:r>
          <a:endParaRPr lang="en-GB" dirty="0"/>
        </a:p>
      </dgm:t>
    </dgm:pt>
    <dgm:pt modelId="{77FFD196-D0B7-41AD-97D3-78618D0C57ED}" type="parTrans" cxnId="{2BC38E49-7DEC-4588-AFCE-E5831E44D929}">
      <dgm:prSet/>
      <dgm:spPr/>
      <dgm:t>
        <a:bodyPr/>
        <a:lstStyle/>
        <a:p>
          <a:endParaRPr lang="en-GB"/>
        </a:p>
      </dgm:t>
    </dgm:pt>
    <dgm:pt modelId="{96235321-6C56-4CCE-9647-46EB0F56685F}" type="sibTrans" cxnId="{2BC38E49-7DEC-4588-AFCE-E5831E44D929}">
      <dgm:prSet/>
      <dgm:spPr/>
      <dgm:t>
        <a:bodyPr/>
        <a:lstStyle/>
        <a:p>
          <a:endParaRPr lang="en-GB"/>
        </a:p>
      </dgm:t>
    </dgm:pt>
    <dgm:pt modelId="{7DC36919-E43F-4E79-98D8-5B239BE82971}">
      <dgm:prSet phldrT="[Texto]"/>
      <dgm:spPr/>
      <dgm:t>
        <a:bodyPr/>
        <a:lstStyle/>
        <a:p>
          <a:r>
            <a:rPr lang="en-GB" dirty="0" err="1"/>
            <a:t>Dron</a:t>
          </a:r>
          <a:r>
            <a:rPr lang="en-GB" dirty="0"/>
            <a:t> de </a:t>
          </a:r>
          <a:r>
            <a:rPr lang="en-GB" dirty="0" err="1"/>
            <a:t>carreras</a:t>
          </a:r>
          <a:r>
            <a:rPr lang="en-GB" dirty="0"/>
            <a:t> </a:t>
          </a:r>
          <a:r>
            <a:rPr lang="en-GB" dirty="0" err="1"/>
            <a:t>autónomo</a:t>
          </a:r>
          <a:endParaRPr lang="en-GB" dirty="0"/>
        </a:p>
      </dgm:t>
    </dgm:pt>
    <dgm:pt modelId="{8B55DEE8-938D-4B27-BBF2-3C90BC754641}" type="parTrans" cxnId="{7EFFE004-85F9-4C36-8BE3-09FC2BD5C3A2}">
      <dgm:prSet/>
      <dgm:spPr/>
      <dgm:t>
        <a:bodyPr/>
        <a:lstStyle/>
        <a:p>
          <a:endParaRPr lang="en-GB"/>
        </a:p>
      </dgm:t>
    </dgm:pt>
    <dgm:pt modelId="{912E6AAB-3575-41FF-8A53-099EDE6246B4}" type="sibTrans" cxnId="{7EFFE004-85F9-4C36-8BE3-09FC2BD5C3A2}">
      <dgm:prSet/>
      <dgm:spPr/>
      <dgm:t>
        <a:bodyPr/>
        <a:lstStyle/>
        <a:p>
          <a:endParaRPr lang="en-GB"/>
        </a:p>
      </dgm:t>
    </dgm:pt>
    <dgm:pt modelId="{E7354FED-5D17-4D39-9E93-73CB9BAC2F12}">
      <dgm:prSet phldrT="[Texto]"/>
      <dgm:spPr/>
      <dgm:t>
        <a:bodyPr/>
        <a:lstStyle/>
        <a:p>
          <a:r>
            <a:rPr lang="en-GB" dirty="0"/>
            <a:t>La </a:t>
          </a:r>
          <a:r>
            <a:rPr lang="en-GB" dirty="0" err="1"/>
            <a:t>competición</a:t>
          </a:r>
          <a:endParaRPr lang="en-GB" dirty="0"/>
        </a:p>
      </dgm:t>
    </dgm:pt>
    <dgm:pt modelId="{6DECE517-70F5-4752-8CD2-FB740AE58C93}" type="parTrans" cxnId="{7D0AC767-174F-4A40-B0D6-6F1974B75550}">
      <dgm:prSet/>
      <dgm:spPr/>
      <dgm:t>
        <a:bodyPr/>
        <a:lstStyle/>
        <a:p>
          <a:endParaRPr lang="en-GB"/>
        </a:p>
      </dgm:t>
    </dgm:pt>
    <dgm:pt modelId="{3D89A8A0-8235-49C1-8AE6-ED41FC6D17C2}" type="sibTrans" cxnId="{7D0AC767-174F-4A40-B0D6-6F1974B75550}">
      <dgm:prSet/>
      <dgm:spPr/>
      <dgm:t>
        <a:bodyPr/>
        <a:lstStyle/>
        <a:p>
          <a:endParaRPr lang="en-GB"/>
        </a:p>
      </dgm:t>
    </dgm:pt>
    <dgm:pt modelId="{EC169548-DD41-4BE6-BA98-3EE6C286A773}">
      <dgm:prSet phldrT="[Texto]"/>
      <dgm:spPr/>
      <dgm:t>
        <a:bodyPr/>
        <a:lstStyle/>
        <a:p>
          <a:r>
            <a:rPr lang="en-GB" dirty="0" err="1"/>
            <a:t>Etapas</a:t>
          </a:r>
          <a:r>
            <a:rPr lang="en-GB" dirty="0"/>
            <a:t> del </a:t>
          </a:r>
          <a:r>
            <a:rPr lang="en-GB" dirty="0" err="1"/>
            <a:t>desarrollo</a:t>
          </a:r>
          <a:endParaRPr lang="en-GB" dirty="0"/>
        </a:p>
      </dgm:t>
    </dgm:pt>
    <dgm:pt modelId="{40F2A0E2-24A0-4682-8673-96B573F2FF02}" type="parTrans" cxnId="{562B1E11-7BE8-4D4D-9C64-C194A0F41F0C}">
      <dgm:prSet/>
      <dgm:spPr/>
      <dgm:t>
        <a:bodyPr/>
        <a:lstStyle/>
        <a:p>
          <a:endParaRPr lang="en-GB"/>
        </a:p>
      </dgm:t>
    </dgm:pt>
    <dgm:pt modelId="{38FFD446-8CC3-4341-8620-BCAAC0D6BE49}" type="sibTrans" cxnId="{562B1E11-7BE8-4D4D-9C64-C194A0F41F0C}">
      <dgm:prSet/>
      <dgm:spPr/>
      <dgm:t>
        <a:bodyPr/>
        <a:lstStyle/>
        <a:p>
          <a:endParaRPr lang="en-GB"/>
        </a:p>
      </dgm:t>
    </dgm:pt>
    <dgm:pt modelId="{BB38998E-98AD-428C-ADBB-CAF833F04D7A}" type="pres">
      <dgm:prSet presAssocID="{D212467D-B3BF-4A97-98FF-9A15FFFD9B6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12AF9A9-9684-4A69-9AE1-7F0CB7079848}" type="pres">
      <dgm:prSet presAssocID="{7615CB7E-F2B4-4F6B-925C-D685DC3804DF}" presName="horFlow" presStyleCnt="0"/>
      <dgm:spPr/>
    </dgm:pt>
    <dgm:pt modelId="{B869F24B-448B-40D5-A4B7-7811953E46AA}" type="pres">
      <dgm:prSet presAssocID="{7615CB7E-F2B4-4F6B-925C-D685DC3804DF}" presName="bigChev" presStyleLbl="node1" presStyleIdx="0" presStyleCnt="2"/>
      <dgm:spPr/>
    </dgm:pt>
    <dgm:pt modelId="{F65734A1-F5E5-4B1A-A7AF-F0C33AAA7765}" type="pres">
      <dgm:prSet presAssocID="{3343B12D-4412-4E1C-B89A-1E89C2705492}" presName="parTrans" presStyleCnt="0"/>
      <dgm:spPr/>
    </dgm:pt>
    <dgm:pt modelId="{D263DCC6-A3A5-44F4-B18B-2C00799852D9}" type="pres">
      <dgm:prSet presAssocID="{109215C9-817F-4DB9-9FB9-E48065A1FEA3}" presName="node" presStyleLbl="alignAccFollowNode1" presStyleIdx="0" presStyleCnt="6">
        <dgm:presLayoutVars>
          <dgm:bulletEnabled val="1"/>
        </dgm:presLayoutVars>
      </dgm:prSet>
      <dgm:spPr/>
    </dgm:pt>
    <dgm:pt modelId="{101295F9-F812-4D66-B771-E8F93A1BB342}" type="pres">
      <dgm:prSet presAssocID="{0A40001D-8BE0-4AF8-9A2A-ADDA14D53589}" presName="sibTrans" presStyleCnt="0"/>
      <dgm:spPr/>
    </dgm:pt>
    <dgm:pt modelId="{23EE1088-4421-4150-8418-2AED71784692}" type="pres">
      <dgm:prSet presAssocID="{7DC36919-E43F-4E79-98D8-5B239BE82971}" presName="node" presStyleLbl="alignAccFollowNode1" presStyleIdx="1" presStyleCnt="6">
        <dgm:presLayoutVars>
          <dgm:bulletEnabled val="1"/>
        </dgm:presLayoutVars>
      </dgm:prSet>
      <dgm:spPr/>
    </dgm:pt>
    <dgm:pt modelId="{DC3C4E7F-C49B-4B5F-AC8E-2A18887EFF58}" type="pres">
      <dgm:prSet presAssocID="{912E6AAB-3575-41FF-8A53-099EDE6246B4}" presName="sibTrans" presStyleCnt="0"/>
      <dgm:spPr/>
    </dgm:pt>
    <dgm:pt modelId="{B601C857-36E3-4667-99B4-353EE75916FB}" type="pres">
      <dgm:prSet presAssocID="{E7354FED-5D17-4D39-9E93-73CB9BAC2F12}" presName="node" presStyleLbl="alignAccFollowNode1" presStyleIdx="2" presStyleCnt="6">
        <dgm:presLayoutVars>
          <dgm:bulletEnabled val="1"/>
        </dgm:presLayoutVars>
      </dgm:prSet>
      <dgm:spPr/>
    </dgm:pt>
    <dgm:pt modelId="{C9A61B19-87BD-4FAD-892B-FF58740EB0CF}" type="pres">
      <dgm:prSet presAssocID="{3D89A8A0-8235-49C1-8AE6-ED41FC6D17C2}" presName="sibTrans" presStyleCnt="0"/>
      <dgm:spPr/>
    </dgm:pt>
    <dgm:pt modelId="{CE0B1DCE-8499-481A-9B82-67A7F940DB00}" type="pres">
      <dgm:prSet presAssocID="{EC169548-DD41-4BE6-BA98-3EE6C286A773}" presName="node" presStyleLbl="alignAccFollowNode1" presStyleIdx="3" presStyleCnt="6">
        <dgm:presLayoutVars>
          <dgm:bulletEnabled val="1"/>
        </dgm:presLayoutVars>
      </dgm:prSet>
      <dgm:spPr/>
    </dgm:pt>
    <dgm:pt modelId="{380C7A35-A5A4-4744-A4D6-710D51407E1A}" type="pres">
      <dgm:prSet presAssocID="{7615CB7E-F2B4-4F6B-925C-D685DC3804DF}" presName="vSp" presStyleCnt="0"/>
      <dgm:spPr/>
    </dgm:pt>
    <dgm:pt modelId="{08BDBA50-848A-4C85-A1D5-CBD012AB72FF}" type="pres">
      <dgm:prSet presAssocID="{C6CE3F57-B2D3-4A07-8BD5-0F9B7429A549}" presName="horFlow" presStyleCnt="0"/>
      <dgm:spPr/>
    </dgm:pt>
    <dgm:pt modelId="{4BB21B24-B9F5-4956-AA51-5320056DDB16}" type="pres">
      <dgm:prSet presAssocID="{C6CE3F57-B2D3-4A07-8BD5-0F9B7429A549}" presName="bigChev" presStyleLbl="node1" presStyleIdx="1" presStyleCnt="2"/>
      <dgm:spPr/>
    </dgm:pt>
    <dgm:pt modelId="{F3C5F2E5-B9D0-40CE-9D1A-9C2879422708}" type="pres">
      <dgm:prSet presAssocID="{BEB0C7C1-531E-4D13-B4BF-CB12AEE1C97A}" presName="parTrans" presStyleCnt="0"/>
      <dgm:spPr/>
    </dgm:pt>
    <dgm:pt modelId="{E0FE858C-199A-4826-BC35-E42EEFC6E76F}" type="pres">
      <dgm:prSet presAssocID="{8DA204DD-9183-4E88-B65F-0E06ADA29CAA}" presName="node" presStyleLbl="alignAccFollowNode1" presStyleIdx="4" presStyleCnt="6">
        <dgm:presLayoutVars>
          <dgm:bulletEnabled val="1"/>
        </dgm:presLayoutVars>
      </dgm:prSet>
      <dgm:spPr/>
    </dgm:pt>
    <dgm:pt modelId="{4C7262DC-200D-455C-B5F7-FBFB1B9BF1D3}" type="pres">
      <dgm:prSet presAssocID="{D66D83B4-777D-466F-9556-1804B0D0AE5A}" presName="sibTrans" presStyleCnt="0"/>
      <dgm:spPr/>
    </dgm:pt>
    <dgm:pt modelId="{8AF6BB75-3D4F-44FF-B508-DE1621E49D9B}" type="pres">
      <dgm:prSet presAssocID="{ABE5A8ED-02D1-4305-8FCC-6A38303ABDF6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7EFFE004-85F9-4C36-8BE3-09FC2BD5C3A2}" srcId="{7615CB7E-F2B4-4F6B-925C-D685DC3804DF}" destId="{7DC36919-E43F-4E79-98D8-5B239BE82971}" srcOrd="1" destOrd="0" parTransId="{8B55DEE8-938D-4B27-BBF2-3C90BC754641}" sibTransId="{912E6AAB-3575-41FF-8A53-099EDE6246B4}"/>
    <dgm:cxn modelId="{038CBC07-6B40-4F2B-A159-819FFEFF2204}" srcId="{7615CB7E-F2B4-4F6B-925C-D685DC3804DF}" destId="{109215C9-817F-4DB9-9FB9-E48065A1FEA3}" srcOrd="0" destOrd="0" parTransId="{3343B12D-4412-4E1C-B89A-1E89C2705492}" sibTransId="{0A40001D-8BE0-4AF8-9A2A-ADDA14D53589}"/>
    <dgm:cxn modelId="{BC96820C-D103-4D57-B95C-8430D4927E36}" type="presOf" srcId="{C6CE3F57-B2D3-4A07-8BD5-0F9B7429A549}" destId="{4BB21B24-B9F5-4956-AA51-5320056DDB16}" srcOrd="0" destOrd="0" presId="urn:microsoft.com/office/officeart/2005/8/layout/lProcess3"/>
    <dgm:cxn modelId="{4133A70C-18CF-41D5-9B5D-71CAA4352985}" type="presOf" srcId="{ABE5A8ED-02D1-4305-8FCC-6A38303ABDF6}" destId="{8AF6BB75-3D4F-44FF-B508-DE1621E49D9B}" srcOrd="0" destOrd="0" presId="urn:microsoft.com/office/officeart/2005/8/layout/lProcess3"/>
    <dgm:cxn modelId="{562B1E11-7BE8-4D4D-9C64-C194A0F41F0C}" srcId="{7615CB7E-F2B4-4F6B-925C-D685DC3804DF}" destId="{EC169548-DD41-4BE6-BA98-3EE6C286A773}" srcOrd="3" destOrd="0" parTransId="{40F2A0E2-24A0-4682-8673-96B573F2FF02}" sibTransId="{38FFD446-8CC3-4341-8620-BCAAC0D6BE49}"/>
    <dgm:cxn modelId="{232DD811-F018-4973-9D18-C037DF619E37}" srcId="{D212467D-B3BF-4A97-98FF-9A15FFFD9B60}" destId="{C6CE3F57-B2D3-4A07-8BD5-0F9B7429A549}" srcOrd="1" destOrd="0" parTransId="{3B2A8421-FAB6-43BC-90BA-A6EBFD071EE2}" sibTransId="{39B1AFCB-D590-4B1E-A6FD-09E0F3EB25C3}"/>
    <dgm:cxn modelId="{2F6BFE1F-346A-4944-8AAF-528C7951D206}" type="presOf" srcId="{E7354FED-5D17-4D39-9E93-73CB9BAC2F12}" destId="{B601C857-36E3-4667-99B4-353EE75916FB}" srcOrd="0" destOrd="0" presId="urn:microsoft.com/office/officeart/2005/8/layout/lProcess3"/>
    <dgm:cxn modelId="{1CD7AF37-75F7-401C-89FD-23FCBEA016A7}" srcId="{D212467D-B3BF-4A97-98FF-9A15FFFD9B60}" destId="{7615CB7E-F2B4-4F6B-925C-D685DC3804DF}" srcOrd="0" destOrd="0" parTransId="{9287E710-4E6C-48EB-91F0-8492493A2E46}" sibTransId="{C69C20D4-DD42-4178-A1E8-7A51A79A0E89}"/>
    <dgm:cxn modelId="{6FDC0F3B-AE9B-413C-A5DC-8043E258722B}" type="presOf" srcId="{D212467D-B3BF-4A97-98FF-9A15FFFD9B60}" destId="{BB38998E-98AD-428C-ADBB-CAF833F04D7A}" srcOrd="0" destOrd="0" presId="urn:microsoft.com/office/officeart/2005/8/layout/lProcess3"/>
    <dgm:cxn modelId="{C2D12060-DB37-44A0-8671-436868220DEF}" type="presOf" srcId="{109215C9-817F-4DB9-9FB9-E48065A1FEA3}" destId="{D263DCC6-A3A5-44F4-B18B-2C00799852D9}" srcOrd="0" destOrd="0" presId="urn:microsoft.com/office/officeart/2005/8/layout/lProcess3"/>
    <dgm:cxn modelId="{642BA562-9967-4BB3-A858-7BBDCF0C88A9}" type="presOf" srcId="{EC169548-DD41-4BE6-BA98-3EE6C286A773}" destId="{CE0B1DCE-8499-481A-9B82-67A7F940DB00}" srcOrd="0" destOrd="0" presId="urn:microsoft.com/office/officeart/2005/8/layout/lProcess3"/>
    <dgm:cxn modelId="{7D0AC767-174F-4A40-B0D6-6F1974B75550}" srcId="{7615CB7E-F2B4-4F6B-925C-D685DC3804DF}" destId="{E7354FED-5D17-4D39-9E93-73CB9BAC2F12}" srcOrd="2" destOrd="0" parTransId="{6DECE517-70F5-4752-8CD2-FB740AE58C93}" sibTransId="{3D89A8A0-8235-49C1-8AE6-ED41FC6D17C2}"/>
    <dgm:cxn modelId="{2BC38E49-7DEC-4588-AFCE-E5831E44D929}" srcId="{C6CE3F57-B2D3-4A07-8BD5-0F9B7429A549}" destId="{ABE5A8ED-02D1-4305-8FCC-6A38303ABDF6}" srcOrd="1" destOrd="0" parTransId="{77FFD196-D0B7-41AD-97D3-78618D0C57ED}" sibTransId="{96235321-6C56-4CCE-9647-46EB0F56685F}"/>
    <dgm:cxn modelId="{1C432D98-BD7F-4569-86D2-73E8F1172189}" type="presOf" srcId="{7DC36919-E43F-4E79-98D8-5B239BE82971}" destId="{23EE1088-4421-4150-8418-2AED71784692}" srcOrd="0" destOrd="0" presId="urn:microsoft.com/office/officeart/2005/8/layout/lProcess3"/>
    <dgm:cxn modelId="{77C993CA-A976-4743-8570-F611D093AA47}" type="presOf" srcId="{7615CB7E-F2B4-4F6B-925C-D685DC3804DF}" destId="{B869F24B-448B-40D5-A4B7-7811953E46AA}" srcOrd="0" destOrd="0" presId="urn:microsoft.com/office/officeart/2005/8/layout/lProcess3"/>
    <dgm:cxn modelId="{BC8E96E4-A459-4DA9-93E7-F2B69E86B51C}" srcId="{C6CE3F57-B2D3-4A07-8BD5-0F9B7429A549}" destId="{8DA204DD-9183-4E88-B65F-0E06ADA29CAA}" srcOrd="0" destOrd="0" parTransId="{BEB0C7C1-531E-4D13-B4BF-CB12AEE1C97A}" sibTransId="{D66D83B4-777D-466F-9556-1804B0D0AE5A}"/>
    <dgm:cxn modelId="{F7C7C8F8-D9E2-4BB6-91FC-7079CF2D32E8}" type="presOf" srcId="{8DA204DD-9183-4E88-B65F-0E06ADA29CAA}" destId="{E0FE858C-199A-4826-BC35-E42EEFC6E76F}" srcOrd="0" destOrd="0" presId="urn:microsoft.com/office/officeart/2005/8/layout/lProcess3"/>
    <dgm:cxn modelId="{C51F79CB-E60F-486D-B1EC-20624ECD2A14}" type="presParOf" srcId="{BB38998E-98AD-428C-ADBB-CAF833F04D7A}" destId="{712AF9A9-9684-4A69-9AE1-7F0CB7079848}" srcOrd="0" destOrd="0" presId="urn:microsoft.com/office/officeart/2005/8/layout/lProcess3"/>
    <dgm:cxn modelId="{53D04DB0-30EE-4F25-B9AB-5DC6949F8F27}" type="presParOf" srcId="{712AF9A9-9684-4A69-9AE1-7F0CB7079848}" destId="{B869F24B-448B-40D5-A4B7-7811953E46AA}" srcOrd="0" destOrd="0" presId="urn:microsoft.com/office/officeart/2005/8/layout/lProcess3"/>
    <dgm:cxn modelId="{11E698C7-4068-4EB3-9653-7C9B7724B852}" type="presParOf" srcId="{712AF9A9-9684-4A69-9AE1-7F0CB7079848}" destId="{F65734A1-F5E5-4B1A-A7AF-F0C33AAA7765}" srcOrd="1" destOrd="0" presId="urn:microsoft.com/office/officeart/2005/8/layout/lProcess3"/>
    <dgm:cxn modelId="{3AA5E7EF-D771-4F47-9B1D-28791E60524A}" type="presParOf" srcId="{712AF9A9-9684-4A69-9AE1-7F0CB7079848}" destId="{D263DCC6-A3A5-44F4-B18B-2C00799852D9}" srcOrd="2" destOrd="0" presId="urn:microsoft.com/office/officeart/2005/8/layout/lProcess3"/>
    <dgm:cxn modelId="{2D310EDC-D23D-43DC-B68D-9F1A54227583}" type="presParOf" srcId="{712AF9A9-9684-4A69-9AE1-7F0CB7079848}" destId="{101295F9-F812-4D66-B771-E8F93A1BB342}" srcOrd="3" destOrd="0" presId="urn:microsoft.com/office/officeart/2005/8/layout/lProcess3"/>
    <dgm:cxn modelId="{CE0F1CBB-9773-4EA7-A963-414455682486}" type="presParOf" srcId="{712AF9A9-9684-4A69-9AE1-7F0CB7079848}" destId="{23EE1088-4421-4150-8418-2AED71784692}" srcOrd="4" destOrd="0" presId="urn:microsoft.com/office/officeart/2005/8/layout/lProcess3"/>
    <dgm:cxn modelId="{DFDCD332-23B0-4C16-8BD1-8C451EA2592E}" type="presParOf" srcId="{712AF9A9-9684-4A69-9AE1-7F0CB7079848}" destId="{DC3C4E7F-C49B-4B5F-AC8E-2A18887EFF58}" srcOrd="5" destOrd="0" presId="urn:microsoft.com/office/officeart/2005/8/layout/lProcess3"/>
    <dgm:cxn modelId="{1B3A8190-56B7-4663-8B12-FBDAA1C1E175}" type="presParOf" srcId="{712AF9A9-9684-4A69-9AE1-7F0CB7079848}" destId="{B601C857-36E3-4667-99B4-353EE75916FB}" srcOrd="6" destOrd="0" presId="urn:microsoft.com/office/officeart/2005/8/layout/lProcess3"/>
    <dgm:cxn modelId="{723E4C97-539C-498F-AAFD-0A4D7ABFBDDB}" type="presParOf" srcId="{712AF9A9-9684-4A69-9AE1-7F0CB7079848}" destId="{C9A61B19-87BD-4FAD-892B-FF58740EB0CF}" srcOrd="7" destOrd="0" presId="urn:microsoft.com/office/officeart/2005/8/layout/lProcess3"/>
    <dgm:cxn modelId="{AD67CFE4-F686-4FA5-B49E-3E5041358365}" type="presParOf" srcId="{712AF9A9-9684-4A69-9AE1-7F0CB7079848}" destId="{CE0B1DCE-8499-481A-9B82-67A7F940DB00}" srcOrd="8" destOrd="0" presId="urn:microsoft.com/office/officeart/2005/8/layout/lProcess3"/>
    <dgm:cxn modelId="{AF59EF4A-48DD-48C6-9C84-4E928FF8589B}" type="presParOf" srcId="{BB38998E-98AD-428C-ADBB-CAF833F04D7A}" destId="{380C7A35-A5A4-4744-A4D6-710D51407E1A}" srcOrd="1" destOrd="0" presId="urn:microsoft.com/office/officeart/2005/8/layout/lProcess3"/>
    <dgm:cxn modelId="{51A2A0DC-2F8E-4C32-883A-1E6EC93DDD29}" type="presParOf" srcId="{BB38998E-98AD-428C-ADBB-CAF833F04D7A}" destId="{08BDBA50-848A-4C85-A1D5-CBD012AB72FF}" srcOrd="2" destOrd="0" presId="urn:microsoft.com/office/officeart/2005/8/layout/lProcess3"/>
    <dgm:cxn modelId="{17D43230-2F4C-4BA6-9F87-D430F494C662}" type="presParOf" srcId="{08BDBA50-848A-4C85-A1D5-CBD012AB72FF}" destId="{4BB21B24-B9F5-4956-AA51-5320056DDB16}" srcOrd="0" destOrd="0" presId="urn:microsoft.com/office/officeart/2005/8/layout/lProcess3"/>
    <dgm:cxn modelId="{3AD87DAC-FC1B-4DF4-B805-E7B376309122}" type="presParOf" srcId="{08BDBA50-848A-4C85-A1D5-CBD012AB72FF}" destId="{F3C5F2E5-B9D0-40CE-9D1A-9C2879422708}" srcOrd="1" destOrd="0" presId="urn:microsoft.com/office/officeart/2005/8/layout/lProcess3"/>
    <dgm:cxn modelId="{7CC0DFBE-AF78-4CB1-B63E-282D3AAE3DD0}" type="presParOf" srcId="{08BDBA50-848A-4C85-A1D5-CBD012AB72FF}" destId="{E0FE858C-199A-4826-BC35-E42EEFC6E76F}" srcOrd="2" destOrd="0" presId="urn:microsoft.com/office/officeart/2005/8/layout/lProcess3"/>
    <dgm:cxn modelId="{94942BEB-A3D5-4820-B5D7-4A313C240C4C}" type="presParOf" srcId="{08BDBA50-848A-4C85-A1D5-CBD012AB72FF}" destId="{4C7262DC-200D-455C-B5F7-FBFB1B9BF1D3}" srcOrd="3" destOrd="0" presId="urn:microsoft.com/office/officeart/2005/8/layout/lProcess3"/>
    <dgm:cxn modelId="{7088B340-FD6B-4081-A83F-C2105E6C661A}" type="presParOf" srcId="{08BDBA50-848A-4C85-A1D5-CBD012AB72FF}" destId="{8AF6BB75-3D4F-44FF-B508-DE1621E49D9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9F24B-448B-40D5-A4B7-7811953E46AA}">
      <dsp:nvSpPr>
        <dsp:cNvPr id="0" name=""/>
        <dsp:cNvSpPr/>
      </dsp:nvSpPr>
      <dsp:spPr>
        <a:xfrm>
          <a:off x="1425" y="571019"/>
          <a:ext cx="2845766" cy="1138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OpsCon</a:t>
          </a:r>
          <a:endParaRPr lang="en-GB" sz="2800" kern="1200" dirty="0"/>
        </a:p>
      </dsp:txBody>
      <dsp:txXfrm>
        <a:off x="570578" y="571019"/>
        <a:ext cx="1707460" cy="1138306"/>
      </dsp:txXfrm>
    </dsp:sp>
    <dsp:sp modelId="{D263DCC6-A3A5-44F4-B18B-2C00799852D9}">
      <dsp:nvSpPr>
        <dsp:cNvPr id="0" name=""/>
        <dsp:cNvSpPr/>
      </dsp:nvSpPr>
      <dsp:spPr>
        <a:xfrm>
          <a:off x="2477241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Grupos</a:t>
          </a:r>
          <a:r>
            <a:rPr lang="en-GB" sz="1500" kern="1200" dirty="0"/>
            <a:t> de </a:t>
          </a:r>
          <a:r>
            <a:rPr lang="en-GB" sz="1500" kern="1200" dirty="0" err="1"/>
            <a:t>interés</a:t>
          </a:r>
          <a:endParaRPr lang="en-GB" sz="1500" kern="1200" dirty="0"/>
        </a:p>
      </dsp:txBody>
      <dsp:txXfrm>
        <a:off x="2949638" y="667775"/>
        <a:ext cx="1417192" cy="944794"/>
      </dsp:txXfrm>
    </dsp:sp>
    <dsp:sp modelId="{23EE1088-4421-4150-8418-2AED71784692}">
      <dsp:nvSpPr>
        <dsp:cNvPr id="0" name=""/>
        <dsp:cNvSpPr/>
      </dsp:nvSpPr>
      <dsp:spPr>
        <a:xfrm>
          <a:off x="4508549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Dron</a:t>
          </a:r>
          <a:r>
            <a:rPr lang="en-GB" sz="1500" kern="1200" dirty="0"/>
            <a:t> de </a:t>
          </a:r>
          <a:r>
            <a:rPr lang="en-GB" sz="1500" kern="1200" dirty="0" err="1"/>
            <a:t>carreras</a:t>
          </a:r>
          <a:r>
            <a:rPr lang="en-GB" sz="1500" kern="1200" dirty="0"/>
            <a:t> </a:t>
          </a:r>
          <a:r>
            <a:rPr lang="en-GB" sz="1500" kern="1200" dirty="0" err="1"/>
            <a:t>autónomo</a:t>
          </a:r>
          <a:endParaRPr lang="en-GB" sz="1500" kern="1200" dirty="0"/>
        </a:p>
      </dsp:txBody>
      <dsp:txXfrm>
        <a:off x="4980946" y="667775"/>
        <a:ext cx="1417192" cy="944794"/>
      </dsp:txXfrm>
    </dsp:sp>
    <dsp:sp modelId="{B601C857-36E3-4667-99B4-353EE75916FB}">
      <dsp:nvSpPr>
        <dsp:cNvPr id="0" name=""/>
        <dsp:cNvSpPr/>
      </dsp:nvSpPr>
      <dsp:spPr>
        <a:xfrm>
          <a:off x="6539857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 </a:t>
          </a:r>
          <a:r>
            <a:rPr lang="en-GB" sz="1500" kern="1200" dirty="0" err="1"/>
            <a:t>competición</a:t>
          </a:r>
          <a:endParaRPr lang="en-GB" sz="1500" kern="1200" dirty="0"/>
        </a:p>
      </dsp:txBody>
      <dsp:txXfrm>
        <a:off x="7012254" y="667775"/>
        <a:ext cx="1417192" cy="944794"/>
      </dsp:txXfrm>
    </dsp:sp>
    <dsp:sp modelId="{CE0B1DCE-8499-481A-9B82-67A7F940DB00}">
      <dsp:nvSpPr>
        <dsp:cNvPr id="0" name=""/>
        <dsp:cNvSpPr/>
      </dsp:nvSpPr>
      <dsp:spPr>
        <a:xfrm>
          <a:off x="8571165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Etapas</a:t>
          </a:r>
          <a:r>
            <a:rPr lang="en-GB" sz="1500" kern="1200" dirty="0"/>
            <a:t> del </a:t>
          </a:r>
          <a:r>
            <a:rPr lang="en-GB" sz="1500" kern="1200" dirty="0" err="1"/>
            <a:t>desarrollo</a:t>
          </a:r>
          <a:endParaRPr lang="en-GB" sz="1500" kern="1200" dirty="0"/>
        </a:p>
      </dsp:txBody>
      <dsp:txXfrm>
        <a:off x="9043562" y="667775"/>
        <a:ext cx="1417192" cy="944794"/>
      </dsp:txXfrm>
    </dsp:sp>
    <dsp:sp modelId="{4BB21B24-B9F5-4956-AA51-5320056DDB16}">
      <dsp:nvSpPr>
        <dsp:cNvPr id="0" name=""/>
        <dsp:cNvSpPr/>
      </dsp:nvSpPr>
      <dsp:spPr>
        <a:xfrm>
          <a:off x="1425" y="1868688"/>
          <a:ext cx="2845766" cy="1138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SyRS</a:t>
          </a:r>
          <a:endParaRPr lang="en-GB" sz="2800" kern="1200" dirty="0"/>
        </a:p>
      </dsp:txBody>
      <dsp:txXfrm>
        <a:off x="570578" y="1868688"/>
        <a:ext cx="1707460" cy="1138306"/>
      </dsp:txXfrm>
    </dsp:sp>
    <dsp:sp modelId="{E0FE858C-199A-4826-BC35-E42EEFC6E76F}">
      <dsp:nvSpPr>
        <dsp:cNvPr id="0" name=""/>
        <dsp:cNvSpPr/>
      </dsp:nvSpPr>
      <dsp:spPr>
        <a:xfrm>
          <a:off x="2477241" y="196544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Arquitectura</a:t>
          </a:r>
          <a:r>
            <a:rPr lang="en-GB" sz="1500" kern="1200" dirty="0"/>
            <a:t> del </a:t>
          </a:r>
          <a:r>
            <a:rPr lang="en-GB" sz="1500" kern="1200" dirty="0" err="1"/>
            <a:t>sistema</a:t>
          </a:r>
          <a:endParaRPr lang="en-GB" sz="1500" kern="1200" dirty="0"/>
        </a:p>
      </dsp:txBody>
      <dsp:txXfrm>
        <a:off x="2949638" y="1965445"/>
        <a:ext cx="1417192" cy="944794"/>
      </dsp:txXfrm>
    </dsp:sp>
    <dsp:sp modelId="{8AF6BB75-3D4F-44FF-B508-DE1621E49D9B}">
      <dsp:nvSpPr>
        <dsp:cNvPr id="0" name=""/>
        <dsp:cNvSpPr/>
      </dsp:nvSpPr>
      <dsp:spPr>
        <a:xfrm>
          <a:off x="4508549" y="196544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Especificación</a:t>
          </a:r>
          <a:r>
            <a:rPr lang="en-GB" sz="1500" kern="1200" dirty="0"/>
            <a:t> de </a:t>
          </a:r>
          <a:r>
            <a:rPr lang="en-GB" sz="1500" kern="1200" dirty="0" err="1"/>
            <a:t>requisitos</a:t>
          </a:r>
          <a:endParaRPr lang="en-GB" sz="1500" kern="1200" dirty="0"/>
        </a:p>
      </dsp:txBody>
      <dsp:txXfrm>
        <a:off x="4980946" y="1965445"/>
        <a:ext cx="1417192" cy="944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A948862-1BE6-4EB9-B953-490B1B53D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799C20-2FBB-4358-9A80-D09176E4A3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A36AA-A16A-4242-B0BC-4BB7D36FE1BC}" type="datetimeFigureOut">
              <a:rPr lang="es-ES" smtClean="0"/>
              <a:t>18/11/2022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4DD5F3-5541-439D-86EB-834225B9B6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93147F-552A-43C8-9FE9-27510A9415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3778F-7FFF-4DA6-9C90-5055F4BDB4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068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C16F1-93EE-4417-B7A5-AE99B971801A}" type="datetimeFigureOut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03A06-698E-45C4-9FD4-AEA0EC5D121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6370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44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37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91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18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03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002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13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81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970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221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57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723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3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97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0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66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32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41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1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22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294020-7810-43C5-87F0-8AFC2379346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imagen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DD3615-274F-4866-A368-6F1376179ABB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265BA-EA5E-48A8-96CE-34CBE1DBD58A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ítulo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3F5E70-6DF0-4431-9418-0DF995951863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4016BF-4DA4-485A-8AB3-E6D9F1FAEFB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F1D69-67AC-4E07-964A-EFB75990DEA4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EC0A6-1914-417A-8F69-F81059B7FC58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0B28A-3F67-4345-BA7F-EF56E080E381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C2485-0A65-4E9A-A7ED-904318898562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0597BC-F846-43B9-96BC-F8728E37EC67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3531E-B4E5-4914-B89D-9C098386C7CA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1FA9E-27E6-4DCE-BB65-31630E1C8EAB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80FCFA-4558-40D0-BE03-0422FBC31D6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5765B651-1A4F-494E-A2CD-80B79618D9BF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AA13370F-AFD5-4EF1-99E8-08D8CCCE6CFD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microsoft.com/office/2007/relationships/hdphoto" Target="../media/hdphoto1.wdp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8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9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5" Type="http://schemas.microsoft.com/office/2007/relationships/hdphoto" Target="../media/hdphoto2.wdp" /><Relationship Id="rId4" Type="http://schemas.openxmlformats.org/officeDocument/2006/relationships/image" Target="../media/image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3.xml" /><Relationship Id="rId6" Type="http://schemas.microsoft.com/office/2007/relationships/hdphoto" Target="../media/hdphoto1.wdp" /><Relationship Id="rId5" Type="http://schemas.openxmlformats.org/officeDocument/2006/relationships/image" Target="../media/image2.png" /><Relationship Id="rId4" Type="http://schemas.microsoft.com/office/2007/relationships/hdphoto" Target="../media/hdphoto9.wdp" 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 /><Relationship Id="rId3" Type="http://schemas.openxmlformats.org/officeDocument/2006/relationships/image" Target="../media/image3.jpg" /><Relationship Id="rId7" Type="http://schemas.openxmlformats.org/officeDocument/2006/relationships/diagramColors" Target="../diagrams/colors1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diagramQuickStyle" Target="../diagrams/quickStyle1.xml" /><Relationship Id="rId5" Type="http://schemas.openxmlformats.org/officeDocument/2006/relationships/diagramLayout" Target="../diagrams/layout1.xml" /><Relationship Id="rId4" Type="http://schemas.openxmlformats.org/officeDocument/2006/relationships/diagramData" Target="../diagrams/data1.xml" 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 /><Relationship Id="rId13" Type="http://schemas.openxmlformats.org/officeDocument/2006/relationships/image" Target="../media/image9.png" /><Relationship Id="rId3" Type="http://schemas.openxmlformats.org/officeDocument/2006/relationships/image" Target="../media/image3.jpg" /><Relationship Id="rId7" Type="http://schemas.openxmlformats.org/officeDocument/2006/relationships/image" Target="../media/image6.png" /><Relationship Id="rId12" Type="http://schemas.microsoft.com/office/2007/relationships/hdphoto" Target="../media/hdphoto5.wdp" /><Relationship Id="rId2" Type="http://schemas.openxmlformats.org/officeDocument/2006/relationships/notesSlide" Target="../notesSlides/notesSlide4.xml" /><Relationship Id="rId16" Type="http://schemas.microsoft.com/office/2007/relationships/hdphoto" Target="../media/hdphoto7.wdp" /><Relationship Id="rId1" Type="http://schemas.openxmlformats.org/officeDocument/2006/relationships/slideLayout" Target="../slideLayouts/slideLayout2.xml" /><Relationship Id="rId6" Type="http://schemas.microsoft.com/office/2007/relationships/hdphoto" Target="../media/hdphoto2.wdp" /><Relationship Id="rId11" Type="http://schemas.openxmlformats.org/officeDocument/2006/relationships/image" Target="../media/image8.png" /><Relationship Id="rId5" Type="http://schemas.openxmlformats.org/officeDocument/2006/relationships/image" Target="../media/image5.png" /><Relationship Id="rId15" Type="http://schemas.openxmlformats.org/officeDocument/2006/relationships/image" Target="../media/image10.png" /><Relationship Id="rId10" Type="http://schemas.microsoft.com/office/2007/relationships/hdphoto" Target="../media/hdphoto4.wdp" /><Relationship Id="rId4" Type="http://schemas.openxmlformats.org/officeDocument/2006/relationships/image" Target="../media/image4.png" /><Relationship Id="rId9" Type="http://schemas.openxmlformats.org/officeDocument/2006/relationships/image" Target="../media/image7.png" /><Relationship Id="rId14" Type="http://schemas.microsoft.com/office/2007/relationships/hdphoto" Target="../media/hdphoto6.wdp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3.jpg" /><Relationship Id="rId7" Type="http://schemas.microsoft.com/office/2007/relationships/hdphoto" Target="../media/hdphoto8.wdp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.png" /><Relationship Id="rId5" Type="http://schemas.microsoft.com/office/2007/relationships/hdphoto" Target="../media/hdphoto2.wdp" /><Relationship Id="rId4" Type="http://schemas.openxmlformats.org/officeDocument/2006/relationships/image" Target="../media/image5.png" /><Relationship Id="rId9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jpeg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6.png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xágono 24">
            <a:extLst>
              <a:ext uri="{FF2B5EF4-FFF2-40B4-BE49-F238E27FC236}">
                <a16:creationId xmlns:a16="http://schemas.microsoft.com/office/drawing/2014/main" id="{77EAFEF6-CBFD-1F64-F0B3-A1BD19699FFD}"/>
              </a:ext>
            </a:extLst>
          </p:cNvPr>
          <p:cNvSpPr/>
          <p:nvPr/>
        </p:nvSpPr>
        <p:spPr>
          <a:xfrm>
            <a:off x="-722677" y="-180975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8B3AB8F8-3D58-DAF2-57FC-C6F7574E34E2}"/>
              </a:ext>
            </a:extLst>
          </p:cNvPr>
          <p:cNvSpPr/>
          <p:nvPr/>
        </p:nvSpPr>
        <p:spPr>
          <a:xfrm>
            <a:off x="370477" y="415093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AF5117C-282F-71CC-FC3E-F62E6514A934}"/>
              </a:ext>
            </a:extLst>
          </p:cNvPr>
          <p:cNvSpPr/>
          <p:nvPr/>
        </p:nvSpPr>
        <p:spPr>
          <a:xfrm>
            <a:off x="1476012" y="10316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9D773DCA-5762-7D00-46C1-0448C41ADF3C}"/>
              </a:ext>
            </a:extLst>
          </p:cNvPr>
          <p:cNvSpPr/>
          <p:nvPr/>
        </p:nvSpPr>
        <p:spPr>
          <a:xfrm>
            <a:off x="1476012" y="2254688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AA49E916-78DF-7AED-8808-A78ED24B0B59}"/>
              </a:ext>
            </a:extLst>
          </p:cNvPr>
          <p:cNvSpPr/>
          <p:nvPr/>
        </p:nvSpPr>
        <p:spPr>
          <a:xfrm>
            <a:off x="2582182" y="414458"/>
            <a:ext cx="1410970" cy="122872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89C546E1-2BFA-9D2A-40D1-03E08937BF2B}"/>
              </a:ext>
            </a:extLst>
          </p:cNvPr>
          <p:cNvSpPr/>
          <p:nvPr/>
        </p:nvSpPr>
        <p:spPr>
          <a:xfrm>
            <a:off x="3682637" y="10189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01AFBCD5-5F7B-3F42-751F-0BF87280BC62}"/>
              </a:ext>
            </a:extLst>
          </p:cNvPr>
          <p:cNvSpPr/>
          <p:nvPr/>
        </p:nvSpPr>
        <p:spPr>
          <a:xfrm>
            <a:off x="3682636" y="2244331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F0D8E318-8FE8-64C5-AA24-B489F590C9B0}"/>
              </a:ext>
            </a:extLst>
          </p:cNvPr>
          <p:cNvSpPr/>
          <p:nvPr/>
        </p:nvSpPr>
        <p:spPr>
          <a:xfrm>
            <a:off x="2579324" y="2858573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7FC54F67-772E-A022-01D6-31E509349B60}"/>
              </a:ext>
            </a:extLst>
          </p:cNvPr>
          <p:cNvSpPr/>
          <p:nvPr/>
        </p:nvSpPr>
        <p:spPr>
          <a:xfrm>
            <a:off x="370477" y="2864923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206761BA-A3C4-1299-B6A6-004662A90557}"/>
              </a:ext>
            </a:extLst>
          </p:cNvPr>
          <p:cNvSpPr/>
          <p:nvPr/>
        </p:nvSpPr>
        <p:spPr>
          <a:xfrm>
            <a:off x="-735693" y="10316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42AB7D4D-148D-AB8B-5EB2-930A88E786DC}"/>
              </a:ext>
            </a:extLst>
          </p:cNvPr>
          <p:cNvSpPr/>
          <p:nvPr/>
        </p:nvSpPr>
        <p:spPr>
          <a:xfrm>
            <a:off x="-735694" y="2244331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55C7C8B7-FCED-3135-A597-537E7227AEA8}"/>
              </a:ext>
            </a:extLst>
          </p:cNvPr>
          <p:cNvSpPr/>
          <p:nvPr/>
        </p:nvSpPr>
        <p:spPr>
          <a:xfrm>
            <a:off x="376826" y="-809822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04B2030-C2E5-5C6F-7F42-53430485CAA9}"/>
              </a:ext>
            </a:extLst>
          </p:cNvPr>
          <p:cNvSpPr/>
          <p:nvPr/>
        </p:nvSpPr>
        <p:spPr>
          <a:xfrm>
            <a:off x="2575197" y="-809822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342A674F-F510-5274-8DF3-1EB498CA2E7F}"/>
              </a:ext>
            </a:extLst>
          </p:cNvPr>
          <p:cNvSpPr/>
          <p:nvPr/>
        </p:nvSpPr>
        <p:spPr>
          <a:xfrm>
            <a:off x="4788172" y="402929"/>
            <a:ext cx="1410970" cy="122872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C52DA378-4108-F300-7333-FB595C0562A7}"/>
              </a:ext>
            </a:extLst>
          </p:cNvPr>
          <p:cNvSpPr/>
          <p:nvPr/>
        </p:nvSpPr>
        <p:spPr>
          <a:xfrm>
            <a:off x="4788172" y="28477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9AA4156-72BA-A4B5-813E-99FF885A5B60}"/>
              </a:ext>
            </a:extLst>
          </p:cNvPr>
          <p:cNvSpPr/>
          <p:nvPr/>
        </p:nvSpPr>
        <p:spPr>
          <a:xfrm>
            <a:off x="1" y="0"/>
            <a:ext cx="12189234" cy="4787900"/>
          </a:xfrm>
          <a:prstGeom prst="rect">
            <a:avLst/>
          </a:prstGeom>
          <a:gradFill flip="none" rotWithShape="1">
            <a:gsLst>
              <a:gs pos="0">
                <a:srgbClr val="1F1F1F">
                  <a:alpha val="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DA8FE6C-49A4-E81A-25AB-49A3DE436598}"/>
              </a:ext>
            </a:extLst>
          </p:cNvPr>
          <p:cNvSpPr/>
          <p:nvPr/>
        </p:nvSpPr>
        <p:spPr>
          <a:xfrm>
            <a:off x="2766" y="3472618"/>
            <a:ext cx="12189234" cy="338538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77" y="4137663"/>
            <a:ext cx="8278223" cy="694862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es-ES" sz="6000" dirty="0"/>
              <a:t>Revisión del Proyecto</a:t>
            </a: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C5BA2A84-0294-014C-5FCB-0CF46564D4E5}"/>
              </a:ext>
            </a:extLst>
          </p:cNvPr>
          <p:cNvSpPr/>
          <p:nvPr/>
        </p:nvSpPr>
        <p:spPr>
          <a:xfrm>
            <a:off x="2582182" y="1644453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37356613-5849-C9DA-ACD5-014E7F6DA18B}"/>
              </a:ext>
            </a:extLst>
          </p:cNvPr>
          <p:cNvSpPr/>
          <p:nvPr/>
        </p:nvSpPr>
        <p:spPr>
          <a:xfrm>
            <a:off x="1477282" y="-194189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40B7633E-B64C-F92A-220A-2C26B7199C49}"/>
              </a:ext>
            </a:extLst>
          </p:cNvPr>
          <p:cNvSpPr/>
          <p:nvPr/>
        </p:nvSpPr>
        <p:spPr>
          <a:xfrm>
            <a:off x="373653" y="1644453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6" name="Imagen 25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1964B577-736A-3EBB-BD25-927F86292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230" b="74880" l="940" r="99329">
                        <a14:foregroundMark x1="1406" y1="39537" x2="1406" y2="39537"/>
                        <a14:foregroundMark x1="28542" y1="29537" x2="28542" y2="29537"/>
                        <a14:foregroundMark x1="9167" y1="73981" x2="9167" y2="73981"/>
                        <a14:foregroundMark x1="22552" y1="74537" x2="22552" y2="74537"/>
                        <a14:foregroundMark x1="35052" y1="70463" x2="35052" y2="70463"/>
                        <a14:foregroundMark x1="46875" y1="46852" x2="46875" y2="46852"/>
                        <a14:foregroundMark x1="55729" y1="43333" x2="55729" y2="43333"/>
                        <a14:foregroundMark x1="64219" y1="59537" x2="64219" y2="59537"/>
                        <a14:foregroundMark x1="74635" y1="53611" x2="74635" y2="53611"/>
                        <a14:foregroundMark x1="72656" y1="39537" x2="72656" y2="39537"/>
                        <a14:foregroundMark x1="71406" y1="33519" x2="71406" y2="33519"/>
                        <a14:foregroundMark x1="72656" y1="31019" x2="72656" y2="31019"/>
                        <a14:foregroundMark x1="75729" y1="32778" x2="75729" y2="32778"/>
                        <a14:foregroundMark x1="76042" y1="38889" x2="76042" y2="38889"/>
                        <a14:foregroundMark x1="80833" y1="42500" x2="80833" y2="42500"/>
                        <a14:foregroundMark x1="87448" y1="59537" x2="87448" y2="59537"/>
                        <a14:foregroundMark x1="93073" y1="46111" x2="93073" y2="46111"/>
                        <a14:foregroundMark x1="96979" y1="47778" x2="96979" y2="47778"/>
                        <a14:foregroundMark x1="96719" y1="42037" x2="96719" y2="42037"/>
                        <a14:foregroundMark x1="84740" y1="43333" x2="84740" y2="43333"/>
                        <a14:foregroundMark x1="80625" y1="67593" x2="80625" y2="67593"/>
                        <a14:foregroundMark x1="93021" y1="72593" x2="93021" y2="72593"/>
                        <a14:foregroundMark x1="1015" y1="35294" x2="1015" y2="35294"/>
                        <a14:foregroundMark x1="28322" y1="28230" x2="28322" y2="28230"/>
                        <a14:foregroundMark x1="79195" y1="45694" x2="79195" y2="45694"/>
                        <a14:foregroundMark x1="80403" y1="51914" x2="80403" y2="51914"/>
                        <a14:foregroundMark x1="98926" y1="44019" x2="98926" y2="44019"/>
                        <a14:foregroundMark x1="99329" y1="50000" x2="99329" y2="50000"/>
                        <a14:foregroundMark x1="79195" y1="71053" x2="79195" y2="71053"/>
                        <a14:foregroundMark x1="79597" y1="74880" x2="79597" y2="74880"/>
                        <a14:foregroundMark x1="83624" y1="51196" x2="83893" y2="52632"/>
                        <a14:backgroundMark x1="99463" y1="78230" x2="99463" y2="78230"/>
                        <a14:backgroundMark x1="83490" y1="53349" x2="83490" y2="53349"/>
                        <a14:backgroundMark x1="83490" y1="53349" x2="8337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91" b="21031"/>
          <a:stretch/>
        </p:blipFill>
        <p:spPr bwMode="auto">
          <a:xfrm>
            <a:off x="7499588" y="461765"/>
            <a:ext cx="4107260" cy="122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1BC25628-FE2E-81A1-0CDF-FECC20C9638E}"/>
              </a:ext>
            </a:extLst>
          </p:cNvPr>
          <p:cNvSpPr/>
          <p:nvPr/>
        </p:nvSpPr>
        <p:spPr>
          <a:xfrm>
            <a:off x="-977900" y="-1409700"/>
            <a:ext cx="7073900" cy="14097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29BE0D-D1ED-B482-40BA-4CDFE764D293}"/>
              </a:ext>
            </a:extLst>
          </p:cNvPr>
          <p:cNvSpPr/>
          <p:nvPr/>
        </p:nvSpPr>
        <p:spPr>
          <a:xfrm rot="5400000">
            <a:off x="-4241800" y="2387600"/>
            <a:ext cx="7073900" cy="14097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btítulo 3">
            <a:extLst>
              <a:ext uri="{FF2B5EF4-FFF2-40B4-BE49-F238E27FC236}">
                <a16:creationId xmlns:a16="http://schemas.microsoft.com/office/drawing/2014/main" id="{08134C0D-856F-DE1C-1E97-4F2EF61AEA6E}"/>
              </a:ext>
            </a:extLst>
          </p:cNvPr>
          <p:cNvSpPr txBox="1">
            <a:spLocks/>
          </p:cNvSpPr>
          <p:nvPr/>
        </p:nvSpPr>
        <p:spPr>
          <a:xfrm>
            <a:off x="431580" y="5906627"/>
            <a:ext cx="2675603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Montserrat Light" pitchFamily="2" charset="0"/>
              </a:rPr>
              <a:t>21 de noviembre de 2022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73" y="5176741"/>
            <a:ext cx="3433182" cy="43497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800" dirty="0" err="1">
                <a:latin typeface="Montserrat Light" pitchFamily="2" charset="0"/>
              </a:rPr>
              <a:t>OpsCon</a:t>
            </a:r>
            <a:r>
              <a:rPr lang="es-ES" sz="2800" dirty="0"/>
              <a:t> y </a:t>
            </a:r>
            <a:r>
              <a:rPr lang="es-ES" sz="2800" dirty="0" err="1"/>
              <a:t>SyRS</a:t>
            </a:r>
            <a:endParaRPr lang="es-ES" sz="28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BEC91EF-A4D5-2DCE-8C3C-B0AC570B8AF8}"/>
              </a:ext>
            </a:extLst>
          </p:cNvPr>
          <p:cNvSpPr/>
          <p:nvPr/>
        </p:nvSpPr>
        <p:spPr>
          <a:xfrm>
            <a:off x="2766" y="3444195"/>
            <a:ext cx="12189234" cy="118745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10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99" y="2319532"/>
            <a:ext cx="4593772" cy="3521594"/>
          </a:xfrm>
          <a:prstGeom prst="rect">
            <a:avLst/>
          </a:prstGeom>
        </p:spPr>
      </p:pic>
      <p:cxnSp>
        <p:nvCxnSpPr>
          <p:cNvPr id="13" name="!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flipV="1">
            <a:off x="5559879" y="4104691"/>
            <a:ext cx="2022779" cy="121978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6D894F-2EA4-F24E-9227-D0C224D193EA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Dron</a:t>
            </a:r>
          </a:p>
        </p:txBody>
      </p:sp>
    </p:spTree>
    <p:extLst>
      <p:ext uri="{BB962C8B-B14F-4D97-AF65-F5344CB8AC3E}">
        <p14:creationId xmlns:p14="http://schemas.microsoft.com/office/powerpoint/2010/main" val="56531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B9A41C-2DBF-C1CE-3EB5-467F9086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3" y="2507601"/>
            <a:ext cx="6129868" cy="338928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11 de 20</a:t>
            </a:r>
          </a:p>
        </p:txBody>
      </p:sp>
      <p:cxnSp>
        <p:nvCxnSpPr>
          <p:cNvPr id="13" name="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19268" y="3000373"/>
            <a:ext cx="1787937" cy="120187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8BE7F4-79DC-8605-2FBA-EA755BD97954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Hardware</a:t>
            </a:r>
          </a:p>
        </p:txBody>
      </p:sp>
    </p:spTree>
    <p:extLst>
      <p:ext uri="{BB962C8B-B14F-4D97-AF65-F5344CB8AC3E}">
        <p14:creationId xmlns:p14="http://schemas.microsoft.com/office/powerpoint/2010/main" val="240622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12 de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EA87-1835-6138-4750-8FB54AC7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5" y="2774472"/>
            <a:ext cx="5498152" cy="2855545"/>
          </a:xfrm>
          <a:prstGeom prst="rect">
            <a:avLst/>
          </a:prstGeom>
        </p:spPr>
      </p:pic>
      <p:cxnSp>
        <p:nvCxnSpPr>
          <p:cNvPr id="13" name="!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rot="10800000">
            <a:off x="6019269" y="4202245"/>
            <a:ext cx="1787936" cy="114128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EE87AD-8C0E-57F0-17A1-B973E8A7F771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Software</a:t>
            </a:r>
          </a:p>
        </p:txBody>
      </p:sp>
    </p:spTree>
    <p:extLst>
      <p:ext uri="{BB962C8B-B14F-4D97-AF65-F5344CB8AC3E}">
        <p14:creationId xmlns:p14="http://schemas.microsoft.com/office/powerpoint/2010/main" val="249509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2" y="561974"/>
            <a:ext cx="10460677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Especificación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en-GB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13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53" y="2198321"/>
            <a:ext cx="6061494" cy="39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14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738"/>
          <a:stretch/>
        </p:blipFill>
        <p:spPr>
          <a:xfrm>
            <a:off x="1608061" y="2355651"/>
            <a:ext cx="8975878" cy="122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987402" y="4040566"/>
            <a:ext cx="10214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ST-001: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Sistema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deberá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ser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funcional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antes de mayo de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ST-002: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presupuesto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total disponible es de 2000 €.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ST-003: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dron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volará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en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espacio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interior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dentro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de la Universidad.</a:t>
            </a:r>
            <a:endParaRPr lang="es-ES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180AA4-23EB-1502-D7FB-93C1D47CA677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</a:t>
            </a:r>
            <a:r>
              <a:rPr lang="en-GB" dirty="0" err="1"/>
              <a:t>Grupos</a:t>
            </a:r>
            <a:r>
              <a:rPr lang="en-GB" dirty="0"/>
              <a:t> de </a:t>
            </a:r>
            <a:r>
              <a:rPr lang="en-GB" dirty="0" err="1"/>
              <a:t>interés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635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15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8" b="54129"/>
          <a:stretch/>
        </p:blipFill>
        <p:spPr>
          <a:xfrm>
            <a:off x="1608061" y="2253721"/>
            <a:ext cx="8975878" cy="1486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81435" y="4027824"/>
            <a:ext cx="11014098" cy="189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El dron deberá poder volar de manera controlada.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SY-001.1: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El dron deberá poder levantar su propio peso y el de los </a:t>
            </a:r>
            <a:r>
              <a:rPr lang="es-ES" sz="1600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components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 añadidos.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SY-001.2: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sistema de control remoto permitirá manipular el dron manualmente.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SY-001.3: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sistema de control remoto permitirá controlar el movimiento del dron automáticamente.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SY-001.4: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algoritmo de control ‘</a:t>
            </a:r>
            <a:r>
              <a:rPr lang="es-ES" sz="1600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onboard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’ estará instalado en el dron.</a:t>
            </a:r>
            <a:endParaRPr lang="es-ES" sz="1600" b="1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8011D7D-DE79-D9BA-7F4D-15C2D67F263B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</p:spTree>
    <p:extLst>
      <p:ext uri="{BB962C8B-B14F-4D97-AF65-F5344CB8AC3E}">
        <p14:creationId xmlns:p14="http://schemas.microsoft.com/office/powerpoint/2010/main" val="48324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16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62" b="41571"/>
          <a:stretch/>
        </p:blipFill>
        <p:spPr>
          <a:xfrm>
            <a:off x="1608061" y="2475827"/>
            <a:ext cx="8975878" cy="778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78672" y="3537461"/>
            <a:ext cx="4375774" cy="253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SY-002: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El dron deberá ser capaz de: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Volar de manera autónoma.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Seguir un camino predefinido.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Detectar y evitar objetos peligrosos.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Detectar obstáculos.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Tomar decisiones basadas en los obstáculos de manera autónoma.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Hacer esto de manera rápida.</a:t>
            </a: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498D1-852F-8657-FC5B-1B227D3A45EC}"/>
              </a:ext>
            </a:extLst>
          </p:cNvPr>
          <p:cNvSpPr txBox="1"/>
          <p:nvPr/>
        </p:nvSpPr>
        <p:spPr>
          <a:xfrm>
            <a:off x="5753101" y="3859609"/>
            <a:ext cx="5367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SY-002.1: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La batería instalada deberá ser lo suficientemente grande como para permitir finalizar la competición.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D06BC-E8A3-AE55-D660-5AA5424F7643}"/>
              </a:ext>
            </a:extLst>
          </p:cNvPr>
          <p:cNvSpPr txBox="1"/>
          <p:nvPr/>
        </p:nvSpPr>
        <p:spPr>
          <a:xfrm>
            <a:off x="5753100" y="4832339"/>
            <a:ext cx="5448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SY-002.2: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Deberá existir una estación de computación en tierra para realizar el grueso del procesamiento del control del movimiento del dron. </a:t>
            </a:r>
          </a:p>
        </p:txBody>
      </p:sp>
    </p:spTree>
    <p:extLst>
      <p:ext uri="{BB962C8B-B14F-4D97-AF65-F5344CB8AC3E}">
        <p14:creationId xmlns:p14="http://schemas.microsoft.com/office/powerpoint/2010/main" val="285454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17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13" b="25105"/>
          <a:stretch/>
        </p:blipFill>
        <p:spPr>
          <a:xfrm>
            <a:off x="1608061" y="2355651"/>
            <a:ext cx="8975878" cy="100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450005" y="3612316"/>
            <a:ext cx="4168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SY-003: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En la segunda fase de la competición, el dron deberá ser capaz de evitar los siguientes obstáculos: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endParaRPr lang="es-ES" sz="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Aros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Barras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Puertas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Rectángulos partidos</a:t>
            </a:r>
          </a:p>
          <a:p>
            <a:pPr marL="542925" lvl="1" indent="-180975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180975" algn="just"/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El dron deberá distinguir entre los distintos obstáculos y decidir una trayectoria adecuada.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498D1-852F-8657-FC5B-1B227D3A45EC}"/>
              </a:ext>
            </a:extLst>
          </p:cNvPr>
          <p:cNvSpPr txBox="1"/>
          <p:nvPr/>
        </p:nvSpPr>
        <p:spPr>
          <a:xfrm>
            <a:off x="4946241" y="3769670"/>
            <a:ext cx="64679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dron deberá detectar los obstáculos a través de una cámara ‘</a:t>
            </a:r>
            <a:r>
              <a:rPr lang="es-ES" sz="1600" dirty="0" err="1">
                <a:solidFill>
                  <a:schemeClr val="bg1"/>
                </a:solidFill>
                <a:latin typeface="Montserrat Light" pitchFamily="2" charset="0"/>
              </a:rPr>
              <a:t>onboard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’.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SY-003.2: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La información capturada por la cámara deberá ser enviada a la estación de computación en tierra.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SY-003.3: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dron deberá reaccionar a tiempo para evitar los obstáculos en su camino.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5AE8F1-10F5-BDC8-E4CF-2C2C345500E6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</p:spTree>
    <p:extLst>
      <p:ext uri="{BB962C8B-B14F-4D97-AF65-F5344CB8AC3E}">
        <p14:creationId xmlns:p14="http://schemas.microsoft.com/office/powerpoint/2010/main" val="270342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18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53" b="-85"/>
          <a:stretch/>
        </p:blipFill>
        <p:spPr>
          <a:xfrm>
            <a:off x="1608061" y="2311016"/>
            <a:ext cx="8975878" cy="1492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80353" y="3933795"/>
            <a:ext cx="10828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código fuente deberá ser trazable a través de un repositorio.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SO-002: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software deberá ser capaz de comunicar el dron con la estación de computación en tierra.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SO-003: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software deberá ser capaz de procesar imágenes.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SO-004: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Para asegurar la reactividad del dron, el bucle de control deberá ser lo suficientemente rápido.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SO-004.1: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lenguaje de programación deberá ser compilado.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BFEB40-19E0-E5DB-4990-72F1C0B061D9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Software</a:t>
            </a:r>
          </a:p>
        </p:txBody>
      </p:sp>
    </p:spTree>
    <p:extLst>
      <p:ext uri="{BB962C8B-B14F-4D97-AF65-F5344CB8AC3E}">
        <p14:creationId xmlns:p14="http://schemas.microsoft.com/office/powerpoint/2010/main" val="93508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4. Conclusiones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19 de 20</a:t>
            </a:r>
          </a:p>
        </p:txBody>
      </p:sp>
      <p:pic>
        <p:nvPicPr>
          <p:cNvPr id="2" name="Picture 4" descr="Crazyflie 2.0 | Bitcraze">
            <a:extLst>
              <a:ext uri="{FF2B5EF4-FFF2-40B4-BE49-F238E27FC236}">
                <a16:creationId xmlns:a16="http://schemas.microsoft.com/office/drawing/2014/main" id="{6A428CD5-D203-D04C-FA72-6B2988D7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821" y1="59487" x2="14701" y2="52137"/>
                        <a14:foregroundMark x1="12991" y1="52991" x2="12479" y2="58632"/>
                        <a14:foregroundMark x1="13162" y1="62051" x2="12821" y2="52991"/>
                        <a14:foregroundMark x1="12821" y1="52991" x2="12479" y2="52137"/>
                        <a14:foregroundMark x1="15043" y1="57436" x2="17607" y2="58803"/>
                        <a14:foregroundMark x1="54188" y1="75043" x2="54872" y2="78803"/>
                        <a14:foregroundMark x1="60513" y1="71966" x2="59316" y2="78291"/>
                        <a14:foregroundMark x1="54701" y1="78632" x2="53846" y2="80171"/>
                        <a14:foregroundMark x1="58120" y1="78291" x2="58974" y2="79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62" y="2672093"/>
            <a:ext cx="3090875" cy="29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DE917-3081-E4FF-D23D-49A7E96FFFFF}"/>
              </a:ext>
            </a:extLst>
          </p:cNvPr>
          <p:cNvSpPr txBox="1"/>
          <p:nvPr/>
        </p:nvSpPr>
        <p:spPr>
          <a:xfrm>
            <a:off x="8077200" y="2893886"/>
            <a:ext cx="3486150" cy="248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/>
                </a:solidFill>
              </a:rPr>
              <a:t>SyRS</a:t>
            </a:r>
            <a:r>
              <a:rPr lang="en-US" sz="4000" b="1" dirty="0">
                <a:solidFill>
                  <a:schemeClr val="accent1"/>
                </a:solidFill>
              </a:rPr>
              <a:t>:</a:t>
            </a:r>
          </a:p>
          <a:p>
            <a:endParaRPr lang="en-US" sz="1200" b="1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Grupos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interés</a:t>
            </a: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Sistema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43CD7F-58E7-483C-C676-0313AA1079D4}"/>
              </a:ext>
            </a:extLst>
          </p:cNvPr>
          <p:cNvSpPr txBox="1"/>
          <p:nvPr/>
        </p:nvSpPr>
        <p:spPr>
          <a:xfrm>
            <a:off x="1101777" y="2831263"/>
            <a:ext cx="4034541" cy="2602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/>
                </a:solidFill>
              </a:rPr>
              <a:t>OpsCon</a:t>
            </a:r>
            <a:r>
              <a:rPr lang="en-US" sz="3600" b="1" dirty="0">
                <a:solidFill>
                  <a:schemeClr val="accent1"/>
                </a:solidFill>
              </a:rPr>
              <a:t>:</a:t>
            </a:r>
          </a:p>
          <a:p>
            <a:endParaRPr lang="en-US" sz="1100" b="1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Grupos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interés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Dron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Competición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Etapas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desarrollo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8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515620" y="828406"/>
            <a:ext cx="8278223" cy="69486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dirty="0"/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2 de 20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4DEEC5-E0AE-B53D-7A03-7E47424F8F58}"/>
              </a:ext>
            </a:extLst>
          </p:cNvPr>
          <p:cNvSpPr txBox="1"/>
          <p:nvPr/>
        </p:nvSpPr>
        <p:spPr>
          <a:xfrm>
            <a:off x="490220" y="2574656"/>
            <a:ext cx="104825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Visión general del avance del proyecto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Concepto operacional del sistema (</a:t>
            </a:r>
            <a:r>
              <a:rPr lang="es-ES" sz="2800" b="1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)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Especificación de los requisitos del sistema (</a:t>
            </a:r>
            <a:r>
              <a:rPr lang="es-ES" sz="2800" b="1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)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bre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 descr="Grupo de compañeros de trabajo que colaboran alrededor de una mes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7" name="Forma libre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01" y="51054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s-ES" sz="4000" dirty="0"/>
              <a:t>Muchas gracias por su atención</a:t>
            </a:r>
          </a:p>
        </p:txBody>
      </p:sp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835535FC-EF0C-3F7F-6045-BC82E34FB4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230" b="74880" l="940" r="99329">
                        <a14:foregroundMark x1="1406" y1="39537" x2="1406" y2="39537"/>
                        <a14:foregroundMark x1="28542" y1="29537" x2="28542" y2="29537"/>
                        <a14:foregroundMark x1="9167" y1="73981" x2="9167" y2="73981"/>
                        <a14:foregroundMark x1="22552" y1="74537" x2="22552" y2="74537"/>
                        <a14:foregroundMark x1="35052" y1="70463" x2="35052" y2="70463"/>
                        <a14:foregroundMark x1="46875" y1="46852" x2="46875" y2="46852"/>
                        <a14:foregroundMark x1="55729" y1="43333" x2="55729" y2="43333"/>
                        <a14:foregroundMark x1="64219" y1="59537" x2="64219" y2="59537"/>
                        <a14:foregroundMark x1="74635" y1="53611" x2="74635" y2="53611"/>
                        <a14:foregroundMark x1="72656" y1="39537" x2="72656" y2="39537"/>
                        <a14:foregroundMark x1="71406" y1="33519" x2="71406" y2="33519"/>
                        <a14:foregroundMark x1="72656" y1="31019" x2="72656" y2="31019"/>
                        <a14:foregroundMark x1="75729" y1="32778" x2="75729" y2="32778"/>
                        <a14:foregroundMark x1="76042" y1="38889" x2="76042" y2="38889"/>
                        <a14:foregroundMark x1="80833" y1="42500" x2="80833" y2="42500"/>
                        <a14:foregroundMark x1="87448" y1="59537" x2="87448" y2="59537"/>
                        <a14:foregroundMark x1="93073" y1="46111" x2="93073" y2="46111"/>
                        <a14:foregroundMark x1="96979" y1="47778" x2="96979" y2="47778"/>
                        <a14:foregroundMark x1="96719" y1="42037" x2="96719" y2="42037"/>
                        <a14:foregroundMark x1="84740" y1="43333" x2="84740" y2="43333"/>
                        <a14:foregroundMark x1="80625" y1="67593" x2="80625" y2="67593"/>
                        <a14:foregroundMark x1="93021" y1="72593" x2="93021" y2="72593"/>
                        <a14:foregroundMark x1="1015" y1="35294" x2="1015" y2="35294"/>
                        <a14:foregroundMark x1="28322" y1="28230" x2="28322" y2="28230"/>
                        <a14:foregroundMark x1="79195" y1="45694" x2="79195" y2="45694"/>
                        <a14:foregroundMark x1="80403" y1="51914" x2="80403" y2="51914"/>
                        <a14:foregroundMark x1="98926" y1="44019" x2="98926" y2="44019"/>
                        <a14:foregroundMark x1="99329" y1="50000" x2="99329" y2="50000"/>
                        <a14:foregroundMark x1="79195" y1="71053" x2="79195" y2="71053"/>
                        <a14:foregroundMark x1="79597" y1="74880" x2="79597" y2="74880"/>
                        <a14:foregroundMark x1="83624" y1="51196" x2="83893" y2="52632"/>
                        <a14:backgroundMark x1="99463" y1="78230" x2="99463" y2="78230"/>
                        <a14:backgroundMark x1="83490" y1="53349" x2="83490" y2="53349"/>
                        <a14:backgroundMark x1="83490" y1="53349" x2="8337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91" b="21031"/>
          <a:stretch/>
        </p:blipFill>
        <p:spPr bwMode="auto">
          <a:xfrm>
            <a:off x="7610365" y="461765"/>
            <a:ext cx="3996483" cy="1195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1. Visión general del avance del proyecto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3 de 20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BE1B839-61AF-F13E-55C0-F8090749D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55396"/>
              </p:ext>
            </p:extLst>
          </p:nvPr>
        </p:nvGraphicFramePr>
        <p:xfrm>
          <a:off x="634570" y="2340116"/>
          <a:ext cx="10934577" cy="357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503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29A3365B-FD36-4D40-A340-4B544F35EA7A}"/>
              </a:ext>
            </a:extLst>
          </p:cNvPr>
          <p:cNvSpPr/>
          <p:nvPr/>
        </p:nvSpPr>
        <p:spPr>
          <a:xfrm rot="16200000">
            <a:off x="1713844" y="5012698"/>
            <a:ext cx="1718917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Grupos de interés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4 de 20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0411C1F3-A136-50AE-3873-359ABB9DA23F}"/>
              </a:ext>
            </a:extLst>
          </p:cNvPr>
          <p:cNvSpPr>
            <a:spLocks/>
          </p:cNvSpPr>
          <p:nvPr/>
        </p:nvSpPr>
        <p:spPr>
          <a:xfrm>
            <a:off x="1860097" y="309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48483FB6-2FF6-0C55-E4C9-551ED5B58078}"/>
              </a:ext>
            </a:extLst>
          </p:cNvPr>
          <p:cNvSpPr>
            <a:spLocks/>
          </p:cNvSpPr>
          <p:nvPr/>
        </p:nvSpPr>
        <p:spPr>
          <a:xfrm>
            <a:off x="3062846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BE431025-83A3-BCBC-04DB-64CFF4EA665D}"/>
              </a:ext>
            </a:extLst>
          </p:cNvPr>
          <p:cNvSpPr>
            <a:spLocks/>
          </p:cNvSpPr>
          <p:nvPr/>
        </p:nvSpPr>
        <p:spPr>
          <a:xfrm>
            <a:off x="4277841" y="309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865471F4-FCDB-3046-3AC6-E65C0EF0DAF4}"/>
              </a:ext>
            </a:extLst>
          </p:cNvPr>
          <p:cNvSpPr>
            <a:spLocks/>
          </p:cNvSpPr>
          <p:nvPr/>
        </p:nvSpPr>
        <p:spPr>
          <a:xfrm>
            <a:off x="7882509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61690BEA-F976-D197-B389-E5A8E6682E3C}"/>
              </a:ext>
            </a:extLst>
          </p:cNvPr>
          <p:cNvSpPr>
            <a:spLocks/>
          </p:cNvSpPr>
          <p:nvPr/>
        </p:nvSpPr>
        <p:spPr>
          <a:xfrm>
            <a:off x="6679760" y="3112212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0DB25A2-0FFF-2766-0E61-53726879357E}"/>
              </a:ext>
            </a:extLst>
          </p:cNvPr>
          <p:cNvSpPr>
            <a:spLocks/>
          </p:cNvSpPr>
          <p:nvPr/>
        </p:nvSpPr>
        <p:spPr>
          <a:xfrm>
            <a:off x="5480590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946C7500-E202-7A91-0ACB-1BC241DA4F4D}"/>
              </a:ext>
            </a:extLst>
          </p:cNvPr>
          <p:cNvSpPr>
            <a:spLocks/>
          </p:cNvSpPr>
          <p:nvPr/>
        </p:nvSpPr>
        <p:spPr>
          <a:xfrm>
            <a:off x="9081679" y="3139813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nicio - Escuela Técnica Superior Ingenieros Industriales">
            <a:extLst>
              <a:ext uri="{FF2B5EF4-FFF2-40B4-BE49-F238E27FC236}">
                <a16:creationId xmlns:a16="http://schemas.microsoft.com/office/drawing/2014/main" id="{BCF40458-B0EB-A397-DE5E-F64FEBD9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32" y="3247167"/>
            <a:ext cx="1060260" cy="106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azyflie 2.0 | Bitcraze">
            <a:extLst>
              <a:ext uri="{FF2B5EF4-FFF2-40B4-BE49-F238E27FC236}">
                <a16:creationId xmlns:a16="http://schemas.microsoft.com/office/drawing/2014/main" id="{5ECDDC4A-3E2D-73E0-034A-240AF433B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2821" y1="59487" x2="14701" y2="52137"/>
                        <a14:foregroundMark x1="12991" y1="52991" x2="12479" y2="58632"/>
                        <a14:foregroundMark x1="13162" y1="62051" x2="12821" y2="52991"/>
                        <a14:foregroundMark x1="12821" y1="52991" x2="12479" y2="52137"/>
                        <a14:foregroundMark x1="15043" y1="57436" x2="17607" y2="58803"/>
                        <a14:foregroundMark x1="54188" y1="75043" x2="54872" y2="78803"/>
                        <a14:foregroundMark x1="60513" y1="71966" x2="59316" y2="78291"/>
                        <a14:foregroundMark x1="54701" y1="78632" x2="53846" y2="80171"/>
                        <a14:foregroundMark x1="58120" y1="78291" x2="58974" y2="79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22" y="30739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greso de los Diputados - Centro Estudios Hispánicos">
            <a:extLst>
              <a:ext uri="{FF2B5EF4-FFF2-40B4-BE49-F238E27FC236}">
                <a16:creationId xmlns:a16="http://schemas.microsoft.com/office/drawing/2014/main" id="{3A179B93-AFF0-E456-7164-B5588D8B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58" b="95766" l="4688" r="89844">
                        <a14:foregroundMark x1="6836" y1="32555" x2="20703" y2="34599"/>
                        <a14:foregroundMark x1="20703" y1="34599" x2="90723" y2="27591"/>
                        <a14:foregroundMark x1="90723" y1="27591" x2="78809" y2="32847"/>
                        <a14:foregroundMark x1="78809" y1="32847" x2="61328" y2="28467"/>
                        <a14:foregroundMark x1="61328" y1="28467" x2="54492" y2="20438"/>
                        <a14:foregroundMark x1="54492" y1="20438" x2="45020" y2="18832"/>
                        <a14:foregroundMark x1="45020" y1="18832" x2="26465" y2="33285"/>
                        <a14:foregroundMark x1="26465" y1="33285" x2="12500" y2="73285"/>
                        <a14:foregroundMark x1="12500" y1="73285" x2="14746" y2="43066"/>
                        <a14:foregroundMark x1="14746" y1="43066" x2="30957" y2="78248"/>
                        <a14:foregroundMark x1="30957" y1="78248" x2="54004" y2="60146"/>
                        <a14:foregroundMark x1="54004" y1="60146" x2="70313" y2="75182"/>
                        <a14:foregroundMark x1="70313" y1="75182" x2="81152" y2="62044"/>
                        <a14:foregroundMark x1="81152" y1="62044" x2="94824" y2="67737"/>
                        <a14:foregroundMark x1="94824" y1="67737" x2="97168" y2="47007"/>
                        <a14:foregroundMark x1="97168" y1="47007" x2="92676" y2="42920"/>
                        <a14:foregroundMark x1="92676" y1="42920" x2="80176" y2="84964"/>
                        <a14:foregroundMark x1="80176" y1="84964" x2="7227" y2="93869"/>
                        <a14:foregroundMark x1="5762" y1="96934" x2="37598" y2="98394"/>
                        <a14:foregroundMark x1="37598" y1="98394" x2="66211" y2="93577"/>
                        <a14:foregroundMark x1="66211" y1="93577" x2="86914" y2="97664"/>
                        <a14:foregroundMark x1="86914" y1="97664" x2="92383" y2="94599"/>
                        <a14:foregroundMark x1="92383" y1="94599" x2="98926" y2="42044"/>
                        <a14:foregroundMark x1="98926" y1="42044" x2="97168" y2="35182"/>
                        <a14:foregroundMark x1="97168" y1="35182" x2="76660" y2="32847"/>
                        <a14:foregroundMark x1="76660" y1="32847" x2="28223" y2="45693"/>
                        <a14:foregroundMark x1="28223" y1="45693" x2="6250" y2="38102"/>
                        <a14:foregroundMark x1="6250" y1="38102" x2="781" y2="55912"/>
                        <a14:foregroundMark x1="781" y1="55912" x2="879" y2="75474"/>
                        <a14:foregroundMark x1="879" y1="75474" x2="3027" y2="84526"/>
                        <a14:foregroundMark x1="3027" y1="84526" x2="2539" y2="66715"/>
                        <a14:foregroundMark x1="2539" y1="66715" x2="10742" y2="84234"/>
                        <a14:foregroundMark x1="10742" y1="84234" x2="9668" y2="92555"/>
                        <a14:foregroundMark x1="9668" y1="92555" x2="4785" y2="96058"/>
                        <a14:foregroundMark x1="9082" y1="28759" x2="15820" y2="28905"/>
                        <a14:foregroundMark x1="15820" y1="28905" x2="21973" y2="28175"/>
                        <a14:foregroundMark x1="21973" y1="28175" x2="47168" y2="11241"/>
                        <a14:foregroundMark x1="47168" y1="11241" x2="64355" y2="18540"/>
                        <a14:foregroundMark x1="50781" y1="7007" x2="50781" y2="7007"/>
                        <a14:foregroundMark x1="50195" y1="3358" x2="50586" y2="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07" y="2630766"/>
            <a:ext cx="1123702" cy="75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cia entre equipos y personas">
            <a:extLst>
              <a:ext uri="{FF2B5EF4-FFF2-40B4-BE49-F238E27FC236}">
                <a16:creationId xmlns:a16="http://schemas.microsoft.com/office/drawing/2014/main" id="{CE2D8107-EB8F-1156-4D71-7F1185AE7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26" b="97191" l="9738" r="99064">
                        <a14:foregroundMark x1="15262" y1="12079" x2="50000" y2="2247"/>
                        <a14:foregroundMark x1="50000" y1="2247" x2="58614" y2="3511"/>
                        <a14:foregroundMark x1="58614" y1="3511" x2="73408" y2="11376"/>
                        <a14:foregroundMark x1="73408" y1="11376" x2="94195" y2="15730"/>
                        <a14:foregroundMark x1="94195" y1="15730" x2="94850" y2="43258"/>
                        <a14:foregroundMark x1="94850" y1="43258" x2="87453" y2="56601"/>
                        <a14:foregroundMark x1="87453" y1="56601" x2="80993" y2="59410"/>
                        <a14:foregroundMark x1="80993" y1="59410" x2="78839" y2="68258"/>
                        <a14:foregroundMark x1="78839" y1="68258" x2="89045" y2="74438"/>
                        <a14:foregroundMark x1="89045" y1="74438" x2="88390" y2="84691"/>
                        <a14:foregroundMark x1="88390" y1="84691" x2="50000" y2="94663"/>
                        <a14:foregroundMark x1="50000" y1="94663" x2="29401" y2="92697"/>
                        <a14:foregroundMark x1="29401" y1="92697" x2="22753" y2="93820"/>
                        <a14:foregroundMark x1="22753" y1="93820" x2="12921" y2="88343"/>
                        <a14:foregroundMark x1="12921" y1="88343" x2="15637" y2="81320"/>
                        <a14:foregroundMark x1="15637" y1="81320" x2="23034" y2="78792"/>
                        <a14:foregroundMark x1="23034" y1="78792" x2="30993" y2="68399"/>
                        <a14:foregroundMark x1="30993" y1="68399" x2="32303" y2="59410"/>
                        <a14:foregroundMark x1="32303" y1="59410" x2="27809" y2="55197"/>
                        <a14:foregroundMark x1="27809" y1="55197" x2="19382" y2="51545"/>
                        <a14:foregroundMark x1="19382" y1="51545" x2="12360" y2="44522"/>
                        <a14:foregroundMark x1="12360" y1="44522" x2="11704" y2="37219"/>
                        <a14:foregroundMark x1="11704" y1="37219" x2="23315" y2="32303"/>
                        <a14:foregroundMark x1="23315" y1="32303" x2="23127" y2="21208"/>
                        <a14:foregroundMark x1="23127" y1="21208" x2="17978" y2="15871"/>
                        <a14:foregroundMark x1="17978" y1="15871" x2="18820" y2="7303"/>
                        <a14:foregroundMark x1="18820" y1="7303" x2="24719" y2="6180"/>
                        <a14:foregroundMark x1="18633" y1="53230" x2="27341" y2="54494"/>
                        <a14:foregroundMark x1="27341" y1="54494" x2="25281" y2="41011"/>
                        <a14:foregroundMark x1="25281" y1="41011" x2="31742" y2="35815"/>
                        <a14:foregroundMark x1="31742" y1="35815" x2="34270" y2="35112"/>
                        <a14:foregroundMark x1="28464" y1="41292" x2="57959" y2="54775"/>
                        <a14:foregroundMark x1="57959" y1="54775" x2="58052" y2="54775"/>
                        <a14:foregroundMark x1="50655" y1="59972" x2="36330" y2="39466"/>
                        <a14:foregroundMark x1="33427" y1="48315" x2="40543" y2="58567"/>
                        <a14:foregroundMark x1="44101" y1="39888" x2="46348" y2="21489"/>
                        <a14:foregroundMark x1="46910" y1="30056" x2="48783" y2="44803"/>
                        <a14:foregroundMark x1="65262" y1="51685" x2="74438" y2="56601"/>
                        <a14:foregroundMark x1="74438" y1="56601" x2="69007" y2="57584"/>
                        <a14:foregroundMark x1="84363" y1="2809" x2="25094" y2="1826"/>
                        <a14:foregroundMark x1="79494" y1="8567" x2="82959" y2="19944"/>
                        <a14:foregroundMark x1="82959" y1="19944" x2="94382" y2="13343"/>
                        <a14:foregroundMark x1="84738" y1="15309" x2="89045" y2="39888"/>
                        <a14:foregroundMark x1="89045" y1="39888" x2="98034" y2="49579"/>
                        <a14:foregroundMark x1="98034" y1="49579" x2="99064" y2="47472"/>
                        <a14:foregroundMark x1="82303" y1="65590" x2="94101" y2="91433"/>
                        <a14:foregroundMark x1="94101" y1="91433" x2="98315" y2="85253"/>
                        <a14:foregroundMark x1="98315" y1="85253" x2="98502" y2="83287"/>
                        <a14:foregroundMark x1="98596" y1="95084" x2="17509" y2="93820"/>
                        <a14:foregroundMark x1="17509" y1="93820" x2="11798" y2="86938"/>
                        <a14:foregroundMark x1="11798" y1="86938" x2="11142" y2="82725"/>
                        <a14:foregroundMark x1="12828" y1="47051" x2="17228" y2="53371"/>
                        <a14:foregroundMark x1="17228" y1="53371" x2="25281" y2="58427"/>
                        <a14:foregroundMark x1="17790" y1="56180" x2="22097" y2="58427"/>
                        <a14:foregroundMark x1="13296" y1="93399" x2="22285" y2="93258"/>
                        <a14:foregroundMark x1="22285" y1="93258" x2="32022" y2="93820"/>
                        <a14:foregroundMark x1="32022" y1="93820" x2="32584" y2="94101"/>
                        <a14:foregroundMark x1="16854" y1="96910" x2="25094" y2="97191"/>
                        <a14:backgroundMark x1="98783" y1="6039" x2="98596" y2="33427"/>
                        <a14:backgroundMark x1="99157" y1="62219" x2="99157" y2="69944"/>
                        <a14:backgroundMark x1="99438" y1="74298" x2="99438" y2="74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5" y="3483057"/>
            <a:ext cx="1077905" cy="7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é necesito para ser piloto profesional de drones? | ¿Quieres ser piloto  de drones?">
            <a:extLst>
              <a:ext uri="{FF2B5EF4-FFF2-40B4-BE49-F238E27FC236}">
                <a16:creationId xmlns:a16="http://schemas.microsoft.com/office/drawing/2014/main" id="{6C989FE6-96E6-73F4-37EC-6476C2CF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9" b="95933" l="2344" r="89974">
                        <a14:foregroundMark x1="10807" y1="21770" x2="22266" y2="27751"/>
                        <a14:foregroundMark x1="22266" y1="27751" x2="7813" y2="74880"/>
                        <a14:foregroundMark x1="7813" y1="74880" x2="8073" y2="87321"/>
                        <a14:foregroundMark x1="8073" y1="87321" x2="18099" y2="86364"/>
                        <a14:foregroundMark x1="18099" y1="86364" x2="20443" y2="75120"/>
                        <a14:foregroundMark x1="20443" y1="75120" x2="20573" y2="73206"/>
                        <a14:foregroundMark x1="23047" y1="93062" x2="31641" y2="92105"/>
                        <a14:foregroundMark x1="32682" y1="87799" x2="32682" y2="87799"/>
                        <a14:foregroundMark x1="28646" y1="88756" x2="28646" y2="88756"/>
                        <a14:foregroundMark x1="28906" y1="87321" x2="26823" y2="85646"/>
                        <a14:foregroundMark x1="34375" y1="84450" x2="34375" y2="84450"/>
                        <a14:foregroundMark x1="36458" y1="80622" x2="36458" y2="80622"/>
                        <a14:foregroundMark x1="35547" y1="82297" x2="35547" y2="82297"/>
                        <a14:foregroundMark x1="31771" y1="74880" x2="31771" y2="74880"/>
                        <a14:foregroundMark x1="30990" y1="75120" x2="29948" y2="77273"/>
                        <a14:foregroundMark x1="32292" y1="74402" x2="34635" y2="69139"/>
                        <a14:foregroundMark x1="19531" y1="98086" x2="8594" y2="92105"/>
                        <a14:foregroundMark x1="8594" y1="92105" x2="4036" y2="56459"/>
                        <a14:foregroundMark x1="3906" y1="61962" x2="2344" y2="95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57" y="2428788"/>
            <a:ext cx="2107750" cy="11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uánto gana un maestro en Estados Unidos al año? - Vive USA">
            <a:extLst>
              <a:ext uri="{FF2B5EF4-FFF2-40B4-BE49-F238E27FC236}">
                <a16:creationId xmlns:a16="http://schemas.microsoft.com/office/drawing/2014/main" id="{04F260CE-CB19-BD4D-66CF-09ED58489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76" b="94865" l="4006" r="99571">
                        <a14:foregroundMark x1="11731" y1="83514" x2="69814" y2="92973"/>
                        <a14:foregroundMark x1="69814" y1="92973" x2="86266" y2="85946"/>
                        <a14:foregroundMark x1="86266" y1="85946" x2="92847" y2="15676"/>
                        <a14:foregroundMark x1="92847" y1="15676" x2="9156" y2="5676"/>
                        <a14:foregroundMark x1="9156" y1="5676" x2="7582" y2="7297"/>
                        <a14:foregroundMark x1="5579" y1="12703" x2="5293" y2="80000"/>
                        <a14:foregroundMark x1="5293" y1="80000" x2="29185" y2="95405"/>
                        <a14:foregroundMark x1="29185" y1="95405" x2="63805" y2="97568"/>
                        <a14:foregroundMark x1="63805" y1="97568" x2="87697" y2="96757"/>
                        <a14:foregroundMark x1="87697" y1="96757" x2="96567" y2="66757"/>
                        <a14:foregroundMark x1="96567" y1="66757" x2="96996" y2="19730"/>
                        <a14:foregroundMark x1="18741" y1="57297" x2="65379" y2="48649"/>
                        <a14:foregroundMark x1="8441" y1="95676" x2="41631" y2="99189"/>
                        <a14:foregroundMark x1="41631" y1="99189" x2="91130" y2="92432"/>
                        <a14:foregroundMark x1="91130" y1="92432" x2="63090" y2="93243"/>
                        <a14:foregroundMark x1="90129" y1="80811" x2="99571" y2="94865"/>
                        <a14:foregroundMark x1="32618" y1="11081" x2="29757" y2="9730"/>
                        <a14:foregroundMark x1="30043" y1="11892" x2="41059" y2="13243"/>
                        <a14:foregroundMark x1="41059" y1="13243" x2="41488" y2="11351"/>
                        <a14:foregroundMark x1="15021" y1="6757" x2="4435" y2="7027"/>
                        <a14:foregroundMark x1="4435" y1="7027" x2="4006" y2="9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19" t="2947" r="5474"/>
          <a:stretch/>
        </p:blipFill>
        <p:spPr bwMode="auto">
          <a:xfrm>
            <a:off x="8200608" y="2613024"/>
            <a:ext cx="800223" cy="9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entro de Automática y Robótica (CAR). Centro Mixto UPM-CSIC archivos - HUB  Digital de Innovación">
            <a:extLst>
              <a:ext uri="{FF2B5EF4-FFF2-40B4-BE49-F238E27FC236}">
                <a16:creationId xmlns:a16="http://schemas.microsoft.com/office/drawing/2014/main" id="{E22645EC-452F-0A59-5FDD-EDA6BDB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3147" y1="65417" x2="23147" y2="65417"/>
                        <a14:foregroundMark x1="49601" y1="63200" x2="49601" y2="63200"/>
                        <a14:foregroundMark x1="63655" y1="63362" x2="63655" y2="63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04" y="3330080"/>
            <a:ext cx="1440001" cy="10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FAC1582-8C44-2EA8-7142-A4DBBC21F17C}"/>
              </a:ext>
            </a:extLst>
          </p:cNvPr>
          <p:cNvSpPr txBox="1"/>
          <p:nvPr/>
        </p:nvSpPr>
        <p:spPr>
          <a:xfrm rot="16200000">
            <a:off x="1862114" y="517738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Proveedores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5CE0F5-4277-383A-EDFB-8FA13665CD94}"/>
              </a:ext>
            </a:extLst>
          </p:cNvPr>
          <p:cNvSpPr/>
          <p:nvPr/>
        </p:nvSpPr>
        <p:spPr>
          <a:xfrm rot="16200000">
            <a:off x="2867045" y="4329818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7BB805A-DEC1-DF98-732D-61E41307E683}"/>
              </a:ext>
            </a:extLst>
          </p:cNvPr>
          <p:cNvSpPr txBox="1"/>
          <p:nvPr/>
        </p:nvSpPr>
        <p:spPr>
          <a:xfrm rot="16200000">
            <a:off x="3150796" y="44156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Gobierno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51469BA-1C89-CE57-183D-AACB88EF3B49}"/>
              </a:ext>
            </a:extLst>
          </p:cNvPr>
          <p:cNvSpPr/>
          <p:nvPr/>
        </p:nvSpPr>
        <p:spPr>
          <a:xfrm rot="16200000">
            <a:off x="5279040" y="4350729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E10B5C7-CD89-7322-E883-BDDAE269BA21}"/>
              </a:ext>
            </a:extLst>
          </p:cNvPr>
          <p:cNvSpPr txBox="1"/>
          <p:nvPr/>
        </p:nvSpPr>
        <p:spPr>
          <a:xfrm rot="16200000">
            <a:off x="5458426" y="440556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Equipo rival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11D006-E721-8AAE-3DD1-726FB2F52F8C}"/>
              </a:ext>
            </a:extLst>
          </p:cNvPr>
          <p:cNvSpPr/>
          <p:nvPr/>
        </p:nvSpPr>
        <p:spPr>
          <a:xfrm rot="16200000">
            <a:off x="7683233" y="4361045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D15E2D-7BDB-A8D8-C1CC-545C1246E991}"/>
              </a:ext>
            </a:extLst>
          </p:cNvPr>
          <p:cNvSpPr txBox="1"/>
          <p:nvPr/>
        </p:nvSpPr>
        <p:spPr>
          <a:xfrm rot="16200000">
            <a:off x="7827720" y="4476208"/>
            <a:ext cx="154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Profesorado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E6457C-9835-70E5-96DB-4F4D9BE8B822}"/>
              </a:ext>
            </a:extLst>
          </p:cNvPr>
          <p:cNvSpPr/>
          <p:nvPr/>
        </p:nvSpPr>
        <p:spPr>
          <a:xfrm rot="16200000">
            <a:off x="4195689" y="4944166"/>
            <a:ext cx="1597399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EA8B356-7D69-3A36-5BE5-ECB764C19A6D}"/>
              </a:ext>
            </a:extLst>
          </p:cNvPr>
          <p:cNvSpPr txBox="1"/>
          <p:nvPr/>
        </p:nvSpPr>
        <p:spPr>
          <a:xfrm rot="16200000">
            <a:off x="4132522" y="4945369"/>
            <a:ext cx="1718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Equipo de dirección de la competición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406CE42-68AE-3ABA-DD19-19FD941DD1B3}"/>
              </a:ext>
            </a:extLst>
          </p:cNvPr>
          <p:cNvSpPr/>
          <p:nvPr/>
        </p:nvSpPr>
        <p:spPr>
          <a:xfrm rot="16200000">
            <a:off x="6654667" y="4915547"/>
            <a:ext cx="1497818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C5EABCB-168D-D118-BDB0-C1E41F1215C7}"/>
              </a:ext>
            </a:extLst>
          </p:cNvPr>
          <p:cNvSpPr txBox="1"/>
          <p:nvPr/>
        </p:nvSpPr>
        <p:spPr>
          <a:xfrm rot="16200000">
            <a:off x="7092551" y="492310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ETSII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A0F90F2-8018-6C4A-5BB7-332383256C87}"/>
              </a:ext>
            </a:extLst>
          </p:cNvPr>
          <p:cNvSpPr/>
          <p:nvPr/>
        </p:nvSpPr>
        <p:spPr>
          <a:xfrm rot="16200000">
            <a:off x="9048140" y="4952133"/>
            <a:ext cx="1497818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DEA098-F986-0E95-DFF2-BD1ABA30B7AA}"/>
              </a:ext>
            </a:extLst>
          </p:cNvPr>
          <p:cNvSpPr txBox="1"/>
          <p:nvPr/>
        </p:nvSpPr>
        <p:spPr>
          <a:xfrm rot="16200000">
            <a:off x="9311577" y="5025053"/>
            <a:ext cx="101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97526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Dron de carreras autónomo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5 de 20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E6AD5F2-7EE6-4FF7-C030-C1AB2BDC548F}"/>
              </a:ext>
            </a:extLst>
          </p:cNvPr>
          <p:cNvGrpSpPr/>
          <p:nvPr/>
        </p:nvGrpSpPr>
        <p:grpSpPr>
          <a:xfrm>
            <a:off x="1255832" y="2057836"/>
            <a:ext cx="4523197" cy="4078024"/>
            <a:chOff x="539133" y="2334683"/>
            <a:chExt cx="3857744" cy="365781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AB52CFCA-4D27-0097-DE5E-312D0A2A8924}"/>
                </a:ext>
              </a:extLst>
            </p:cNvPr>
            <p:cNvSpPr/>
            <p:nvPr/>
          </p:nvSpPr>
          <p:spPr>
            <a:xfrm rot="16200000">
              <a:off x="510223" y="4843473"/>
              <a:ext cx="1497818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" name="Hexágono 2">
              <a:extLst>
                <a:ext uri="{FF2B5EF4-FFF2-40B4-BE49-F238E27FC236}">
                  <a16:creationId xmlns:a16="http://schemas.microsoft.com/office/drawing/2014/main" id="{776FA4A7-62FF-7501-AD46-565E8E17D664}"/>
                </a:ext>
              </a:extLst>
            </p:cNvPr>
            <p:cNvSpPr>
              <a:spLocks/>
            </p:cNvSpPr>
            <p:nvPr/>
          </p:nvSpPr>
          <p:spPr>
            <a:xfrm>
              <a:off x="539133" y="305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DB844965-96FD-8633-EC73-DA07EA3CDE22}"/>
                </a:ext>
              </a:extLst>
            </p:cNvPr>
            <p:cNvSpPr>
              <a:spLocks/>
            </p:cNvSpPr>
            <p:nvPr/>
          </p:nvSpPr>
          <p:spPr>
            <a:xfrm>
              <a:off x="1741882" y="233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Hexágono 6">
              <a:extLst>
                <a:ext uri="{FF2B5EF4-FFF2-40B4-BE49-F238E27FC236}">
                  <a16:creationId xmlns:a16="http://schemas.microsoft.com/office/drawing/2014/main" id="{ECB83F1C-66F2-38D5-0E77-111E21C6051E}"/>
                </a:ext>
              </a:extLst>
            </p:cNvPr>
            <p:cNvSpPr>
              <a:spLocks/>
            </p:cNvSpPr>
            <p:nvPr/>
          </p:nvSpPr>
          <p:spPr>
            <a:xfrm>
              <a:off x="2956877" y="305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4" descr="Crazyflie 2.0 | Bitcraze">
              <a:extLst>
                <a:ext uri="{FF2B5EF4-FFF2-40B4-BE49-F238E27FC236}">
                  <a16:creationId xmlns:a16="http://schemas.microsoft.com/office/drawing/2014/main" id="{5DAB199A-69D6-A923-E8F3-AEBB24F9A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2821" y1="59487" x2="14701" y2="52137"/>
                          <a14:foregroundMark x1="12991" y1="52991" x2="12479" y2="58632"/>
                          <a14:foregroundMark x1="13162" y1="62051" x2="12821" y2="52991"/>
                          <a14:foregroundMark x1="12821" y1="52991" x2="12479" y2="52137"/>
                          <a14:foregroundMark x1="15043" y1="57436" x2="17607" y2="58803"/>
                          <a14:foregroundMark x1="54188" y1="75043" x2="54872" y2="78803"/>
                          <a14:foregroundMark x1="60513" y1="71966" x2="59316" y2="78291"/>
                          <a14:foregroundMark x1="54701" y1="78632" x2="53846" y2="80171"/>
                          <a14:foregroundMark x1="58120" y1="78291" x2="58974" y2="798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58" y="302984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6001ADC-EB6D-09ED-C42F-4B840721578E}"/>
                </a:ext>
              </a:extLst>
            </p:cNvPr>
            <p:cNvSpPr txBox="1"/>
            <p:nvPr/>
          </p:nvSpPr>
          <p:spPr>
            <a:xfrm rot="16200000">
              <a:off x="702550" y="4916853"/>
              <a:ext cx="1113166" cy="34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/>
                <a:t>Crazyflie</a:t>
              </a:r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8D1432F-0E16-462F-4E96-2F80A0402469}"/>
                </a:ext>
              </a:extLst>
            </p:cNvPr>
            <p:cNvSpPr/>
            <p:nvPr/>
          </p:nvSpPr>
          <p:spPr>
            <a:xfrm rot="16200000">
              <a:off x="1544394" y="4294569"/>
              <a:ext cx="1834973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625C7C4-E888-9520-80A9-B0AB95582222}"/>
                </a:ext>
              </a:extLst>
            </p:cNvPr>
            <p:cNvSpPr txBox="1"/>
            <p:nvPr/>
          </p:nvSpPr>
          <p:spPr>
            <a:xfrm rot="16200000">
              <a:off x="1833560" y="4304952"/>
              <a:ext cx="1229629" cy="34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/>
                <a:t>Ryze</a:t>
              </a:r>
              <a:r>
                <a:rPr lang="es-ES" sz="2000" dirty="0"/>
                <a:t> Tello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A1F0A6BC-D314-8109-51C1-C553C8EE164C}"/>
                </a:ext>
              </a:extLst>
            </p:cNvPr>
            <p:cNvSpPr/>
            <p:nvPr/>
          </p:nvSpPr>
          <p:spPr>
            <a:xfrm rot="16200000">
              <a:off x="2927967" y="4843473"/>
              <a:ext cx="1497818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DC13E2-3566-6D11-19D6-30B5B2D334A3}"/>
                </a:ext>
              </a:extLst>
            </p:cNvPr>
            <p:cNvSpPr txBox="1"/>
            <p:nvPr/>
          </p:nvSpPr>
          <p:spPr>
            <a:xfrm rot="16200000">
              <a:off x="2813396" y="4802422"/>
              <a:ext cx="1718917" cy="6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/>
                <a:t>Dron a medida</a:t>
              </a:r>
            </a:p>
          </p:txBody>
        </p:sp>
      </p:grpSp>
      <p:pic>
        <p:nvPicPr>
          <p:cNvPr id="2050" name="Picture 2" descr="DJI Tello Ryze: minidron ideal para vídeos cortos con disparos EZ,  compatibilidad con gafas de realidad virtual y mando de juegos, transmisión  HD de 720P y alcance de 100 metros : Dji:">
            <a:extLst>
              <a:ext uri="{FF2B5EF4-FFF2-40B4-BE49-F238E27FC236}">
                <a16:creationId xmlns:a16="http://schemas.microsoft.com/office/drawing/2014/main" id="{29978BD4-9DFF-F427-EF01-68B63DB1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88" b="95228" l="3200" r="97867">
                        <a14:foregroundMark x1="8600" y1="31670" x2="8600" y2="31670"/>
                        <a14:foregroundMark x1="3200" y1="37093" x2="3200" y2="37093"/>
                        <a14:foregroundMark x1="40533" y1="57484" x2="40867" y2="57158"/>
                        <a14:foregroundMark x1="51267" y1="45445" x2="51267" y2="45445"/>
                        <a14:foregroundMark x1="53267" y1="41649" x2="53533" y2="41106"/>
                        <a14:foregroundMark x1="55000" y1="37852" x2="50933" y2="48265"/>
                        <a14:foregroundMark x1="36600" y1="3688" x2="36600" y2="3688"/>
                        <a14:foregroundMark x1="89000" y1="24295" x2="89000" y2="24295"/>
                        <a14:foregroundMark x1="97933" y1="36659" x2="97933" y2="36659"/>
                        <a14:foregroundMark x1="64467" y1="89696" x2="64467" y2="89696"/>
                        <a14:foregroundMark x1="48133" y1="95228" x2="48133" y2="95228"/>
                        <a14:foregroundMark x1="55867" y1="82863" x2="56133" y2="75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57" y="2400048"/>
            <a:ext cx="1364187" cy="8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ron Híbrido AeroHyb, el dron con más autonomía">
            <a:extLst>
              <a:ext uri="{FF2B5EF4-FFF2-40B4-BE49-F238E27FC236}">
                <a16:creationId xmlns:a16="http://schemas.microsoft.com/office/drawing/2014/main" id="{D6373EB4-ADA8-5BEF-16FC-CC2DC34A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44" y="3209373"/>
            <a:ext cx="1424558" cy="9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C5E095-8720-DB74-6FB5-2B8D95F74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9142" y="3765173"/>
            <a:ext cx="5801535" cy="1552792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E246073-C1A0-E11A-DAAB-A07DAB549E66}"/>
              </a:ext>
            </a:extLst>
          </p:cNvPr>
          <p:cNvSpPr txBox="1"/>
          <p:nvPr/>
        </p:nvSpPr>
        <p:spPr>
          <a:xfrm>
            <a:off x="5718614" y="322901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  <a:latin typeface="Montserrat Light" pitchFamily="2" charset="0"/>
              </a:rPr>
              <a:t>Comparativa de los drones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721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La competición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6 de 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E9E91-9E01-DF43-8193-7C65AFFD46FC}"/>
              </a:ext>
            </a:extLst>
          </p:cNvPr>
          <p:cNvSpPr txBox="1"/>
          <p:nvPr/>
        </p:nvSpPr>
        <p:spPr>
          <a:xfrm>
            <a:off x="972960" y="2880211"/>
            <a:ext cx="256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Las carreras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FF1CE62D-D632-549C-D585-8E872DE019FB}"/>
              </a:ext>
            </a:extLst>
          </p:cNvPr>
          <p:cNvSpPr>
            <a:spLocks/>
          </p:cNvSpPr>
          <p:nvPr/>
        </p:nvSpPr>
        <p:spPr>
          <a:xfrm>
            <a:off x="699223" y="3651570"/>
            <a:ext cx="1440000" cy="1459649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Circuito definido</a:t>
            </a: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529677B8-A028-5124-C8B0-CAD6EA370ADD}"/>
              </a:ext>
            </a:extLst>
          </p:cNvPr>
          <p:cNvSpPr>
            <a:spLocks/>
          </p:cNvSpPr>
          <p:nvPr/>
        </p:nvSpPr>
        <p:spPr>
          <a:xfrm>
            <a:off x="2339203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Circuito aleatorio</a:t>
            </a:r>
          </a:p>
        </p:txBody>
      </p:sp>
      <p:sp>
        <p:nvSpPr>
          <p:cNvPr id="32" name="Hexágono 31">
            <a:extLst>
              <a:ext uri="{FF2B5EF4-FFF2-40B4-BE49-F238E27FC236}">
                <a16:creationId xmlns:a16="http://schemas.microsoft.com/office/drawing/2014/main" id="{108EA1A3-9DA5-0A47-E1E6-A05F729B39EC}"/>
              </a:ext>
            </a:extLst>
          </p:cNvPr>
          <p:cNvSpPr>
            <a:spLocks/>
          </p:cNvSpPr>
          <p:nvPr/>
        </p:nvSpPr>
        <p:spPr>
          <a:xfrm>
            <a:off x="5458659" y="3073382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Barras</a:t>
            </a:r>
          </a:p>
        </p:txBody>
      </p:sp>
      <p:sp>
        <p:nvSpPr>
          <p:cNvPr id="33" name="Hexágono 32">
            <a:extLst>
              <a:ext uri="{FF2B5EF4-FFF2-40B4-BE49-F238E27FC236}">
                <a16:creationId xmlns:a16="http://schemas.microsoft.com/office/drawing/2014/main" id="{C09BFC6C-B83E-BF90-5220-042373662F46}"/>
              </a:ext>
            </a:extLst>
          </p:cNvPr>
          <p:cNvSpPr>
            <a:spLocks/>
          </p:cNvSpPr>
          <p:nvPr/>
        </p:nvSpPr>
        <p:spPr>
          <a:xfrm>
            <a:off x="4444176" y="3671220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Aros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88D34303-21D8-5A34-3DEE-8A207E197738}"/>
              </a:ext>
            </a:extLst>
          </p:cNvPr>
          <p:cNvSpPr>
            <a:spLocks/>
          </p:cNvSpPr>
          <p:nvPr/>
        </p:nvSpPr>
        <p:spPr>
          <a:xfrm>
            <a:off x="6473142" y="3671219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Puertas</a:t>
            </a:r>
          </a:p>
        </p:txBody>
      </p:sp>
      <p:sp>
        <p:nvSpPr>
          <p:cNvPr id="35" name="Hexágono 34">
            <a:extLst>
              <a:ext uri="{FF2B5EF4-FFF2-40B4-BE49-F238E27FC236}">
                <a16:creationId xmlns:a16="http://schemas.microsoft.com/office/drawing/2014/main" id="{845DBAFA-07FB-2033-64E8-C04FE3412ED5}"/>
              </a:ext>
            </a:extLst>
          </p:cNvPr>
          <p:cNvSpPr>
            <a:spLocks/>
          </p:cNvSpPr>
          <p:nvPr/>
        </p:nvSpPr>
        <p:spPr>
          <a:xfrm>
            <a:off x="5464816" y="4290404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EF2AC44-6145-E7C5-9966-DCEFEB99C76B}"/>
              </a:ext>
            </a:extLst>
          </p:cNvPr>
          <p:cNvSpPr txBox="1"/>
          <p:nvPr/>
        </p:nvSpPr>
        <p:spPr>
          <a:xfrm>
            <a:off x="5346733" y="4658980"/>
            <a:ext cx="1471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1" dirty="0">
                <a:latin typeface="Montserrat Light" pitchFamily="2" charset="0"/>
              </a:rPr>
              <a:t>Rectángulos partidos</a:t>
            </a:r>
            <a:endParaRPr lang="es-ES" sz="1200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8BD26E6A-7040-9D83-227D-D6889BA52554}"/>
              </a:ext>
            </a:extLst>
          </p:cNvPr>
          <p:cNvSpPr/>
          <p:nvPr/>
        </p:nvSpPr>
        <p:spPr>
          <a:xfrm>
            <a:off x="4274742" y="2613173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6392450-8FA8-A4B1-B566-2C32874C0F10}"/>
              </a:ext>
            </a:extLst>
          </p:cNvPr>
          <p:cNvSpPr txBox="1"/>
          <p:nvPr/>
        </p:nvSpPr>
        <p:spPr>
          <a:xfrm>
            <a:off x="4846804" y="2604305"/>
            <a:ext cx="2495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Obstáculos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DAE055F9-7711-94FB-E89C-40D0E58A03F6}"/>
              </a:ext>
            </a:extLst>
          </p:cNvPr>
          <p:cNvSpPr/>
          <p:nvPr/>
        </p:nvSpPr>
        <p:spPr>
          <a:xfrm>
            <a:off x="8140247" y="2612329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845F2DC-05F7-375A-99BE-B2B15AAA8EBB}"/>
              </a:ext>
            </a:extLst>
          </p:cNvPr>
          <p:cNvSpPr txBox="1"/>
          <p:nvPr/>
        </p:nvSpPr>
        <p:spPr>
          <a:xfrm>
            <a:off x="8733961" y="2658274"/>
            <a:ext cx="245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Sistema de puntuación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42E9EEAF-A06C-E4B8-9247-EF41D5ACE80E}"/>
              </a:ext>
            </a:extLst>
          </p:cNvPr>
          <p:cNvSpPr/>
          <p:nvPr/>
        </p:nvSpPr>
        <p:spPr>
          <a:xfrm>
            <a:off x="432247" y="2613173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F540D24D-3897-834B-59AE-D34AE643D1DC}"/>
              </a:ext>
            </a:extLst>
          </p:cNvPr>
          <p:cNvSpPr>
            <a:spLocks/>
          </p:cNvSpPr>
          <p:nvPr/>
        </p:nvSpPr>
        <p:spPr>
          <a:xfrm>
            <a:off x="8467285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D2186730-8A8A-5BEB-995A-665E96E731A4}"/>
              </a:ext>
            </a:extLst>
          </p:cNvPr>
          <p:cNvSpPr>
            <a:spLocks/>
          </p:cNvSpPr>
          <p:nvPr/>
        </p:nvSpPr>
        <p:spPr>
          <a:xfrm>
            <a:off x="10022231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Tiempo de vuelta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A68157F-4626-DA21-6A0B-F8D55C7EA186}"/>
              </a:ext>
            </a:extLst>
          </p:cNvPr>
          <p:cNvSpPr txBox="1"/>
          <p:nvPr/>
        </p:nvSpPr>
        <p:spPr>
          <a:xfrm>
            <a:off x="8451444" y="4085251"/>
            <a:ext cx="1471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atin typeface="Montserrat Light" pitchFamily="2" charset="0"/>
              </a:rPr>
              <a:t>Obstáculos superados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4592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Etapas de desarrollo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7 de 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E9E91-9E01-DF43-8193-7C65AFFD46FC}"/>
              </a:ext>
            </a:extLst>
          </p:cNvPr>
          <p:cNvSpPr txBox="1"/>
          <p:nvPr/>
        </p:nvSpPr>
        <p:spPr>
          <a:xfrm>
            <a:off x="539504" y="2929377"/>
            <a:ext cx="3561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1. Etapa inicial:</a:t>
            </a:r>
            <a:b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</a:br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Operaciones básicas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42E9EEAF-A06C-E4B8-9247-EF41D5ACE80E}"/>
              </a:ext>
            </a:extLst>
          </p:cNvPr>
          <p:cNvSpPr/>
          <p:nvPr/>
        </p:nvSpPr>
        <p:spPr>
          <a:xfrm>
            <a:off x="313704" y="2688000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BA90AE-1EBD-1895-3BAF-E0777E3E8DB7}"/>
              </a:ext>
            </a:extLst>
          </p:cNvPr>
          <p:cNvSpPr txBox="1"/>
          <p:nvPr/>
        </p:nvSpPr>
        <p:spPr>
          <a:xfrm>
            <a:off x="4358379" y="3508740"/>
            <a:ext cx="387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2. Etapa intermedia: Detección de obstáculos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6AE84549-2C2A-A91D-2F7B-6BB0BCBE938B}"/>
              </a:ext>
            </a:extLst>
          </p:cNvPr>
          <p:cNvSpPr/>
          <p:nvPr/>
        </p:nvSpPr>
        <p:spPr>
          <a:xfrm>
            <a:off x="4089585" y="3422919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795360A-4E3B-AA8C-FA3A-04E2EFEC18E4}"/>
              </a:ext>
            </a:extLst>
          </p:cNvPr>
          <p:cNvSpPr/>
          <p:nvPr/>
        </p:nvSpPr>
        <p:spPr>
          <a:xfrm>
            <a:off x="7865466" y="4171615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3BCF56-FEBD-3336-6648-9FA24CA6C927}"/>
              </a:ext>
            </a:extLst>
          </p:cNvPr>
          <p:cNvSpPr txBox="1"/>
          <p:nvPr/>
        </p:nvSpPr>
        <p:spPr>
          <a:xfrm>
            <a:off x="8236619" y="4442102"/>
            <a:ext cx="3859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3. Etapa final: Velocidad</a:t>
            </a:r>
            <a:endParaRPr lang="es-ES" sz="2400" dirty="0"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3. </a:t>
            </a:r>
            <a:r>
              <a:rPr lang="es-ES" dirty="0" err="1"/>
              <a:t>SyRS</a:t>
            </a:r>
            <a:r>
              <a:rPr lang="es-ES" dirty="0"/>
              <a:t>. Arquitectura del sistema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8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68" y="2115501"/>
            <a:ext cx="5041900" cy="3865130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BD3D1DF-773E-9A84-F367-FA2D72531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044" y="2990283"/>
            <a:ext cx="2906788" cy="21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Competición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9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99" y="2319532"/>
            <a:ext cx="4593772" cy="35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CD5208-6C68-4C84-6F76-D52670CA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58" y="2133996"/>
            <a:ext cx="3039078" cy="3941390"/>
          </a:xfrm>
          <a:prstGeom prst="rect">
            <a:avLst/>
          </a:prstGeom>
        </p:spPr>
      </p:pic>
      <p:cxnSp>
        <p:nvCxnSpPr>
          <p:cNvPr id="13" name="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59879" y="2865664"/>
            <a:ext cx="2022779" cy="1239027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7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itable">
  <a:themeElements>
    <a:clrScheme name="Personalizado 5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20002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099_TF22531373" id="{4025FF5F-35DC-4C73-A80E-76F785B05E1C}" vid="{7B282307-218B-4122-8AE6-882C53A5530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agencia</Template>
  <TotalTime>211</TotalTime>
  <Words>825</Words>
  <Application>Microsoft Office PowerPoint</Application>
  <PresentationFormat>Panorámica</PresentationFormat>
  <Paragraphs>170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Citable</vt:lpstr>
      <vt:lpstr>Revisión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del Proyecto</dc:title>
  <dc:creator>Daniel Sotelo</dc:creator>
  <cp:lastModifiedBy>Daniel Sotelo Aguirre</cp:lastModifiedBy>
  <cp:revision>8</cp:revision>
  <dcterms:created xsi:type="dcterms:W3CDTF">2022-11-15T16:59:00Z</dcterms:created>
  <dcterms:modified xsi:type="dcterms:W3CDTF">2022-11-18T21:02:03Z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